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6" r:id="rId4"/>
    <p:sldId id="267" r:id="rId5"/>
    <p:sldId id="271" r:id="rId6"/>
    <p:sldId id="510" r:id="rId7"/>
    <p:sldId id="497" r:id="rId8"/>
    <p:sldId id="504" r:id="rId9"/>
    <p:sldId id="507" r:id="rId10"/>
    <p:sldId id="26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A3D"/>
    <a:srgbClr val="4B4B4B"/>
    <a:srgbClr val="D5D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166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70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D6425-6896-4D04-B46B-9970A67BAB7E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9D19E-77A5-42A8-A0B9-2CEBA96236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18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01F0C-DABF-4D1D-B950-738F9795C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ACFC98-B669-4E76-A8F9-13DE8E2BD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4D5E28-0C02-4326-A709-A50AC1E6E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4B0-3E45-47E8-844D-FD6F0D24340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83DB21-C12E-4AF9-9158-2C440B7A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58C32-40FA-4D30-8B91-45A40179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FAB15C-1B55-4001-98E0-4B41457CC43B}"/>
              </a:ext>
            </a:extLst>
          </p:cNvPr>
          <p:cNvGrpSpPr/>
          <p:nvPr userDrawn="1"/>
        </p:nvGrpSpPr>
        <p:grpSpPr>
          <a:xfrm>
            <a:off x="5626735" y="-1207009"/>
            <a:ext cx="7718602" cy="7635545"/>
            <a:chOff x="5626735" y="-1207009"/>
            <a:chExt cx="7718602" cy="763554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AEADA3-4BFA-49AE-A746-D8537719C74B}"/>
                </a:ext>
              </a:extLst>
            </p:cNvPr>
            <p:cNvSpPr/>
            <p:nvPr/>
          </p:nvSpPr>
          <p:spPr>
            <a:xfrm rot="2646517">
              <a:off x="11562266" y="5960536"/>
              <a:ext cx="468000" cy="468000"/>
            </a:xfrm>
            <a:prstGeom prst="rect">
              <a:avLst/>
            </a:prstGeom>
            <a:solidFill>
              <a:srgbClr val="2F5597"/>
            </a:solidFill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22F166-3E21-48E0-B51E-68920BC8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592961">
              <a:off x="8275871" y="1483451"/>
              <a:ext cx="2394000" cy="244228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EDE23C8-BC54-44EF-ABD6-BE8DF2A74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151"/>
            <a:stretch>
              <a:fillRect/>
            </a:stretch>
          </p:blipFill>
          <p:spPr>
            <a:xfrm rot="2695427">
              <a:off x="9101732" y="-1207009"/>
              <a:ext cx="2434837" cy="2394000"/>
            </a:xfrm>
            <a:custGeom>
              <a:avLst/>
              <a:gdLst>
                <a:gd name="connsiteX0" fmla="*/ 0 w 2434837"/>
                <a:gd name="connsiteY0" fmla="*/ 2394000 h 2394000"/>
                <a:gd name="connsiteX1" fmla="*/ 2400378 w 2434837"/>
                <a:gd name="connsiteY1" fmla="*/ 0 h 2394000"/>
                <a:gd name="connsiteX2" fmla="*/ 2434837 w 2434837"/>
                <a:gd name="connsiteY2" fmla="*/ 0 h 2394000"/>
                <a:gd name="connsiteX3" fmla="*/ 2434837 w 2434837"/>
                <a:gd name="connsiteY3" fmla="*/ 2394000 h 23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4837" h="2394000">
                  <a:moveTo>
                    <a:pt x="0" y="2394000"/>
                  </a:moveTo>
                  <a:lnTo>
                    <a:pt x="2400378" y="0"/>
                  </a:lnTo>
                  <a:lnTo>
                    <a:pt x="2434837" y="0"/>
                  </a:lnTo>
                  <a:lnTo>
                    <a:pt x="2434837" y="2394000"/>
                  </a:lnTo>
                  <a:close/>
                </a:path>
              </a:pathLst>
            </a:custGeom>
          </p:spPr>
        </p:pic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FFAD1294-FCE1-400F-8DE7-5C1F7F29AA89}"/>
                </a:ext>
              </a:extLst>
            </p:cNvPr>
            <p:cNvSpPr/>
            <p:nvPr/>
          </p:nvSpPr>
          <p:spPr>
            <a:xfrm rot="2631424">
              <a:off x="6474795" y="-231594"/>
              <a:ext cx="2394284" cy="2394000"/>
            </a:xfrm>
            <a:custGeom>
              <a:avLst/>
              <a:gdLst>
                <a:gd name="connsiteX0" fmla="*/ 0 w 2394284"/>
                <a:gd name="connsiteY0" fmla="*/ 977703 h 2394000"/>
                <a:gd name="connsiteX1" fmla="*/ 1017509 w 2394284"/>
                <a:gd name="connsiteY1" fmla="*/ 0 h 2394000"/>
                <a:gd name="connsiteX2" fmla="*/ 2394284 w 2394284"/>
                <a:gd name="connsiteY2" fmla="*/ 0 h 2394000"/>
                <a:gd name="connsiteX3" fmla="*/ 2394284 w 2394284"/>
                <a:gd name="connsiteY3" fmla="*/ 2394000 h 2394000"/>
                <a:gd name="connsiteX4" fmla="*/ 0 w 2394284"/>
                <a:gd name="connsiteY4" fmla="*/ 2394000 h 23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4284" h="2394000">
                  <a:moveTo>
                    <a:pt x="0" y="977703"/>
                  </a:moveTo>
                  <a:lnTo>
                    <a:pt x="1017509" y="0"/>
                  </a:lnTo>
                  <a:lnTo>
                    <a:pt x="2394284" y="0"/>
                  </a:lnTo>
                  <a:lnTo>
                    <a:pt x="2394284" y="2394000"/>
                  </a:lnTo>
                  <a:lnTo>
                    <a:pt x="0" y="2394000"/>
                  </a:lnTo>
                  <a:close/>
                </a:path>
              </a:pathLst>
            </a:custGeom>
            <a:solidFill>
              <a:srgbClr val="2F5597"/>
            </a:solidFill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05760D9-DA3B-4136-8391-0ECD272DAD7F}"/>
                </a:ext>
              </a:extLst>
            </p:cNvPr>
            <p:cNvSpPr/>
            <p:nvPr/>
          </p:nvSpPr>
          <p:spPr>
            <a:xfrm rot="2568728">
              <a:off x="10139133" y="3209080"/>
              <a:ext cx="2394284" cy="2394000"/>
            </a:xfrm>
            <a:custGeom>
              <a:avLst/>
              <a:gdLst>
                <a:gd name="connsiteX0" fmla="*/ 1 w 2394284"/>
                <a:gd name="connsiteY0" fmla="*/ 0 h 2394000"/>
                <a:gd name="connsiteX1" fmla="*/ 1254733 w 2394284"/>
                <a:gd name="connsiteY1" fmla="*/ 0 h 2394000"/>
                <a:gd name="connsiteX2" fmla="*/ 2394284 w 2394284"/>
                <a:gd name="connsiteY2" fmla="*/ 1230081 h 2394000"/>
                <a:gd name="connsiteX3" fmla="*/ 2394284 w 2394284"/>
                <a:gd name="connsiteY3" fmla="*/ 2394000 h 2394000"/>
                <a:gd name="connsiteX4" fmla="*/ 0 w 2394284"/>
                <a:gd name="connsiteY4" fmla="*/ 2394000 h 23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4284" h="2394000">
                  <a:moveTo>
                    <a:pt x="1" y="0"/>
                  </a:moveTo>
                  <a:lnTo>
                    <a:pt x="1254733" y="0"/>
                  </a:lnTo>
                  <a:lnTo>
                    <a:pt x="2394284" y="1230081"/>
                  </a:lnTo>
                  <a:lnTo>
                    <a:pt x="2394284" y="2394000"/>
                  </a:lnTo>
                  <a:lnTo>
                    <a:pt x="0" y="2394000"/>
                  </a:lnTo>
                  <a:close/>
                </a:path>
              </a:pathLst>
            </a:custGeom>
            <a:solidFill>
              <a:srgbClr val="27467C"/>
            </a:solidFill>
            <a:ln>
              <a:solidFill>
                <a:srgbClr val="2746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2BF9E4A5-995F-4C8B-A11C-B5C274272A93}"/>
                </a:ext>
              </a:extLst>
            </p:cNvPr>
            <p:cNvSpPr/>
            <p:nvPr/>
          </p:nvSpPr>
          <p:spPr>
            <a:xfrm rot="8098648">
              <a:off x="10907725" y="534249"/>
              <a:ext cx="2496384" cy="2378840"/>
            </a:xfrm>
            <a:custGeom>
              <a:avLst/>
              <a:gdLst>
                <a:gd name="connsiteX0" fmla="*/ 0 w 2394285"/>
                <a:gd name="connsiteY0" fmla="*/ 2363679 h 2378840"/>
                <a:gd name="connsiteX1" fmla="*/ 2394284 w 2394285"/>
                <a:gd name="connsiteY1" fmla="*/ 0 h 2378840"/>
                <a:gd name="connsiteX2" fmla="*/ 2394285 w 2394285"/>
                <a:gd name="connsiteY2" fmla="*/ 2378840 h 2378840"/>
                <a:gd name="connsiteX3" fmla="*/ 0 w 2394285"/>
                <a:gd name="connsiteY3" fmla="*/ 2378840 h 2378840"/>
                <a:gd name="connsiteX4" fmla="*/ 0 w 2394285"/>
                <a:gd name="connsiteY4" fmla="*/ 2363679 h 2378840"/>
                <a:gd name="connsiteX0" fmla="*/ 0 w 2496384"/>
                <a:gd name="connsiteY0" fmla="*/ 2363679 h 2378840"/>
                <a:gd name="connsiteX1" fmla="*/ 2394284 w 2496384"/>
                <a:gd name="connsiteY1" fmla="*/ 0 h 2378840"/>
                <a:gd name="connsiteX2" fmla="*/ 2496384 w 2496384"/>
                <a:gd name="connsiteY2" fmla="*/ 2361865 h 2378840"/>
                <a:gd name="connsiteX3" fmla="*/ 0 w 2496384"/>
                <a:gd name="connsiteY3" fmla="*/ 2378840 h 2378840"/>
                <a:gd name="connsiteX4" fmla="*/ 0 w 2496384"/>
                <a:gd name="connsiteY4" fmla="*/ 2363679 h 237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6384" h="2378840">
                  <a:moveTo>
                    <a:pt x="0" y="2363679"/>
                  </a:moveTo>
                  <a:lnTo>
                    <a:pt x="2394284" y="0"/>
                  </a:lnTo>
                  <a:lnTo>
                    <a:pt x="2496384" y="2361865"/>
                  </a:lnTo>
                  <a:lnTo>
                    <a:pt x="0" y="2378840"/>
                  </a:lnTo>
                  <a:lnTo>
                    <a:pt x="0" y="2363679"/>
                  </a:lnTo>
                  <a:close/>
                </a:path>
              </a:pathLst>
            </a:custGeom>
            <a:solidFill>
              <a:srgbClr val="F7941E"/>
            </a:solidFill>
            <a:ln>
              <a:solidFill>
                <a:srgbClr val="F794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10DAF33-33F5-4A5C-A70E-7D4A397F3DED}"/>
                </a:ext>
              </a:extLst>
            </p:cNvPr>
            <p:cNvSpPr/>
            <p:nvPr/>
          </p:nvSpPr>
          <p:spPr>
            <a:xfrm rot="2646516">
              <a:off x="5626735" y="277816"/>
              <a:ext cx="540000" cy="540000"/>
            </a:xfrm>
            <a:prstGeom prst="rect">
              <a:avLst/>
            </a:prstGeom>
            <a:noFill/>
            <a:ln w="571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5B8C55-DFB0-4144-A703-A9978BA4ED03}"/>
                </a:ext>
              </a:extLst>
            </p:cNvPr>
            <p:cNvSpPr/>
            <p:nvPr/>
          </p:nvSpPr>
          <p:spPr>
            <a:xfrm rot="2646517">
              <a:off x="9030391" y="4389653"/>
              <a:ext cx="468000" cy="468000"/>
            </a:xfrm>
            <a:prstGeom prst="rect">
              <a:avLst/>
            </a:prstGeom>
            <a:solidFill>
              <a:srgbClr val="C6C6C6"/>
            </a:solidFill>
            <a:ln>
              <a:solidFill>
                <a:srgbClr val="C6C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A74974-8501-4E70-8A86-22F3BE8AD7CC}"/>
                </a:ext>
              </a:extLst>
            </p:cNvPr>
            <p:cNvSpPr/>
            <p:nvPr/>
          </p:nvSpPr>
          <p:spPr>
            <a:xfrm rot="2646517">
              <a:off x="8011517" y="3809862"/>
              <a:ext cx="864000" cy="864000"/>
            </a:xfrm>
            <a:prstGeom prst="rect">
              <a:avLst/>
            </a:prstGeom>
            <a:noFill/>
            <a:ln w="57150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 descr="그리기, 표지판, 시계이(가) 표시된 사진&#10;&#10;자동 생성된 설명">
            <a:extLst>
              <a:ext uri="{FF2B5EF4-FFF2-40B4-BE49-F238E27FC236}">
                <a16:creationId xmlns:a16="http://schemas.microsoft.com/office/drawing/2014/main" id="{1D6EF6B4-EC7A-4897-8928-F3853C2822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0" y="166024"/>
            <a:ext cx="2512269" cy="55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4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B7CBF-737F-40A3-BBE4-8489B4A0F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7394EE-D902-40B3-B6DD-5061F70B0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A5441B-FC20-4717-BD1A-C637A7781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4B0-3E45-47E8-844D-FD6F0D24340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D3D014-9996-4DC5-93E2-0BBE1CA02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80BB2D-A0DF-4966-B1F3-ECE38986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732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6D6717-9630-47BD-8E42-1ACC8F30E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52D74B-F06B-4EC6-8E37-86D60344E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4FB79-36AA-4001-8360-466E5924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4B0-3E45-47E8-844D-FD6F0D24340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AFDD8F-7810-4D17-99E8-B738A6DFE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A275D0-DDFB-4D73-8891-A9679D0B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618A6-E00D-49E5-AD52-7DB8844D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5CBE05-F42C-494E-9F7F-E25CB6644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258B6-0495-4376-A53A-BF1599C7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4B0-3E45-47E8-844D-FD6F0D24340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DDF48-3AC9-478A-9DAC-94543D67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04076B-206F-43E6-BF7A-B25C779C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5DF475A-FC4A-4B69-B446-ECE1351C2717}"/>
              </a:ext>
            </a:extLst>
          </p:cNvPr>
          <p:cNvGrpSpPr/>
          <p:nvPr userDrawn="1"/>
        </p:nvGrpSpPr>
        <p:grpSpPr>
          <a:xfrm rot="10800000">
            <a:off x="-554279" y="-163803"/>
            <a:ext cx="1276504" cy="7076294"/>
            <a:chOff x="11462045" y="-56535"/>
            <a:chExt cx="1276504" cy="707629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98645CD-1780-425B-81AF-D945087E799E}"/>
                </a:ext>
              </a:extLst>
            </p:cNvPr>
            <p:cNvGrpSpPr/>
            <p:nvPr/>
          </p:nvGrpSpPr>
          <p:grpSpPr>
            <a:xfrm rot="10800000">
              <a:off x="11519663" y="-56535"/>
              <a:ext cx="1218886" cy="7076294"/>
              <a:chOff x="-555282" y="-165120"/>
              <a:chExt cx="1218886" cy="7076294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F4679A1-CC25-4B20-A0E5-9E76647F54C5}"/>
                  </a:ext>
                </a:extLst>
              </p:cNvPr>
              <p:cNvGrpSpPr/>
              <p:nvPr/>
            </p:nvGrpSpPr>
            <p:grpSpPr>
              <a:xfrm rot="10800000">
                <a:off x="-555282" y="-165120"/>
                <a:ext cx="1218886" cy="7076294"/>
                <a:chOff x="1935460" y="-62150"/>
                <a:chExt cx="1218886" cy="7076294"/>
              </a:xfrm>
            </p:grpSpPr>
            <p:sp>
              <p:nvSpPr>
                <p:cNvPr id="58" name="이등변 삼각형 7">
                  <a:extLst>
                    <a:ext uri="{FF2B5EF4-FFF2-40B4-BE49-F238E27FC236}">
                      <a16:creationId xmlns:a16="http://schemas.microsoft.com/office/drawing/2014/main" id="{6CB9A340-49A5-41A8-9D1E-724051E244DB}"/>
                    </a:ext>
                  </a:extLst>
                </p:cNvPr>
                <p:cNvSpPr/>
                <p:nvPr/>
              </p:nvSpPr>
              <p:spPr>
                <a:xfrm rot="10317967">
                  <a:off x="2129573" y="-62150"/>
                  <a:ext cx="662813" cy="2770098"/>
                </a:xfrm>
                <a:custGeom>
                  <a:avLst/>
                  <a:gdLst>
                    <a:gd name="connsiteX0" fmla="*/ 0 w 1531746"/>
                    <a:gd name="connsiteY0" fmla="*/ 4006174 h 4006174"/>
                    <a:gd name="connsiteX1" fmla="*/ 765873 w 1531746"/>
                    <a:gd name="connsiteY1" fmla="*/ 0 h 4006174"/>
                    <a:gd name="connsiteX2" fmla="*/ 1531746 w 1531746"/>
                    <a:gd name="connsiteY2" fmla="*/ 4006174 h 4006174"/>
                    <a:gd name="connsiteX3" fmla="*/ 0 w 1531746"/>
                    <a:gd name="connsiteY3" fmla="*/ 4006174 h 4006174"/>
                    <a:gd name="connsiteX0" fmla="*/ 0 w 1446667"/>
                    <a:gd name="connsiteY0" fmla="*/ 4006174 h 4199623"/>
                    <a:gd name="connsiteX1" fmla="*/ 765873 w 1446667"/>
                    <a:gd name="connsiteY1" fmla="*/ 0 h 4199623"/>
                    <a:gd name="connsiteX2" fmla="*/ 1446667 w 1446667"/>
                    <a:gd name="connsiteY2" fmla="*/ 4199623 h 4199623"/>
                    <a:gd name="connsiteX3" fmla="*/ 0 w 1446667"/>
                    <a:gd name="connsiteY3" fmla="*/ 4006174 h 4199623"/>
                    <a:gd name="connsiteX0" fmla="*/ 0 w 1446667"/>
                    <a:gd name="connsiteY0" fmla="*/ 3526488 h 3719937"/>
                    <a:gd name="connsiteX1" fmla="*/ 524416 w 1446667"/>
                    <a:gd name="connsiteY1" fmla="*/ 0 h 3719937"/>
                    <a:gd name="connsiteX2" fmla="*/ 1446667 w 1446667"/>
                    <a:gd name="connsiteY2" fmla="*/ 3719937 h 3719937"/>
                    <a:gd name="connsiteX3" fmla="*/ 0 w 1446667"/>
                    <a:gd name="connsiteY3" fmla="*/ 3526488 h 3719937"/>
                    <a:gd name="connsiteX0" fmla="*/ 0 w 1446667"/>
                    <a:gd name="connsiteY0" fmla="*/ 3544806 h 3738255"/>
                    <a:gd name="connsiteX1" fmla="*/ 497624 w 1446667"/>
                    <a:gd name="connsiteY1" fmla="*/ 0 h 3738255"/>
                    <a:gd name="connsiteX2" fmla="*/ 1446667 w 1446667"/>
                    <a:gd name="connsiteY2" fmla="*/ 3738255 h 3738255"/>
                    <a:gd name="connsiteX3" fmla="*/ 0 w 1446667"/>
                    <a:gd name="connsiteY3" fmla="*/ 3544806 h 3738255"/>
                    <a:gd name="connsiteX0" fmla="*/ 0 w 1446667"/>
                    <a:gd name="connsiteY0" fmla="*/ 3257202 h 3450651"/>
                    <a:gd name="connsiteX1" fmla="*/ 458255 w 1446667"/>
                    <a:gd name="connsiteY1" fmla="*/ 0 h 3450651"/>
                    <a:gd name="connsiteX2" fmla="*/ 1446667 w 1446667"/>
                    <a:gd name="connsiteY2" fmla="*/ 3450651 h 3450651"/>
                    <a:gd name="connsiteX3" fmla="*/ 0 w 1446667"/>
                    <a:gd name="connsiteY3" fmla="*/ 3257202 h 3450651"/>
                    <a:gd name="connsiteX0" fmla="*/ 0 w 1351815"/>
                    <a:gd name="connsiteY0" fmla="*/ 3257202 h 3421187"/>
                    <a:gd name="connsiteX1" fmla="*/ 458255 w 1351815"/>
                    <a:gd name="connsiteY1" fmla="*/ 0 h 3421187"/>
                    <a:gd name="connsiteX2" fmla="*/ 1351815 w 1351815"/>
                    <a:gd name="connsiteY2" fmla="*/ 3421187 h 3421187"/>
                    <a:gd name="connsiteX3" fmla="*/ 0 w 1351815"/>
                    <a:gd name="connsiteY3" fmla="*/ 3257202 h 3421187"/>
                    <a:gd name="connsiteX0" fmla="*/ 0 w 1308386"/>
                    <a:gd name="connsiteY0" fmla="*/ 3257202 h 3497646"/>
                    <a:gd name="connsiteX1" fmla="*/ 458255 w 1308386"/>
                    <a:gd name="connsiteY1" fmla="*/ 0 h 3497646"/>
                    <a:gd name="connsiteX2" fmla="*/ 1308386 w 1308386"/>
                    <a:gd name="connsiteY2" fmla="*/ 3497646 h 3497646"/>
                    <a:gd name="connsiteX3" fmla="*/ 0 w 1308386"/>
                    <a:gd name="connsiteY3" fmla="*/ 3257202 h 3497646"/>
                    <a:gd name="connsiteX0" fmla="*/ 0 w 1299101"/>
                    <a:gd name="connsiteY0" fmla="*/ 3257202 h 3448223"/>
                    <a:gd name="connsiteX1" fmla="*/ 458255 w 1299101"/>
                    <a:gd name="connsiteY1" fmla="*/ 0 h 3448223"/>
                    <a:gd name="connsiteX2" fmla="*/ 1299101 w 1299101"/>
                    <a:gd name="connsiteY2" fmla="*/ 3448223 h 3448223"/>
                    <a:gd name="connsiteX3" fmla="*/ 0 w 1299101"/>
                    <a:gd name="connsiteY3" fmla="*/ 3257202 h 3448223"/>
                    <a:gd name="connsiteX0" fmla="*/ 0 w 1302336"/>
                    <a:gd name="connsiteY0" fmla="*/ 3280836 h 3448223"/>
                    <a:gd name="connsiteX1" fmla="*/ 461490 w 1302336"/>
                    <a:gd name="connsiteY1" fmla="*/ 0 h 3448223"/>
                    <a:gd name="connsiteX2" fmla="*/ 1302336 w 1302336"/>
                    <a:gd name="connsiteY2" fmla="*/ 3448223 h 3448223"/>
                    <a:gd name="connsiteX3" fmla="*/ 0 w 1302336"/>
                    <a:gd name="connsiteY3" fmla="*/ 3280836 h 3448223"/>
                    <a:gd name="connsiteX0" fmla="*/ 0 w 1178233"/>
                    <a:gd name="connsiteY0" fmla="*/ 3280836 h 3431236"/>
                    <a:gd name="connsiteX1" fmla="*/ 461490 w 1178233"/>
                    <a:gd name="connsiteY1" fmla="*/ 0 h 3431236"/>
                    <a:gd name="connsiteX2" fmla="*/ 1178233 w 1178233"/>
                    <a:gd name="connsiteY2" fmla="*/ 3431236 h 3431236"/>
                    <a:gd name="connsiteX3" fmla="*/ 0 w 1178233"/>
                    <a:gd name="connsiteY3" fmla="*/ 3280836 h 3431236"/>
                    <a:gd name="connsiteX0" fmla="*/ 0 w 1192440"/>
                    <a:gd name="connsiteY0" fmla="*/ 3338061 h 3431236"/>
                    <a:gd name="connsiteX1" fmla="*/ 475697 w 1192440"/>
                    <a:gd name="connsiteY1" fmla="*/ 0 h 3431236"/>
                    <a:gd name="connsiteX2" fmla="*/ 1192440 w 1192440"/>
                    <a:gd name="connsiteY2" fmla="*/ 3431236 h 3431236"/>
                    <a:gd name="connsiteX3" fmla="*/ 0 w 1192440"/>
                    <a:gd name="connsiteY3" fmla="*/ 3338061 h 3431236"/>
                    <a:gd name="connsiteX0" fmla="*/ 0 w 1192440"/>
                    <a:gd name="connsiteY0" fmla="*/ 3316094 h 3409269"/>
                    <a:gd name="connsiteX1" fmla="*/ 815583 w 1192440"/>
                    <a:gd name="connsiteY1" fmla="*/ 0 h 3409269"/>
                    <a:gd name="connsiteX2" fmla="*/ 1192440 w 1192440"/>
                    <a:gd name="connsiteY2" fmla="*/ 3409269 h 3409269"/>
                    <a:gd name="connsiteX3" fmla="*/ 0 w 1192440"/>
                    <a:gd name="connsiteY3" fmla="*/ 3316094 h 3409269"/>
                    <a:gd name="connsiteX0" fmla="*/ 0 w 1192440"/>
                    <a:gd name="connsiteY0" fmla="*/ 2739908 h 2833083"/>
                    <a:gd name="connsiteX1" fmla="*/ 672527 w 1192440"/>
                    <a:gd name="connsiteY1" fmla="*/ 0 h 2833083"/>
                    <a:gd name="connsiteX2" fmla="*/ 1192440 w 1192440"/>
                    <a:gd name="connsiteY2" fmla="*/ 2833083 h 2833083"/>
                    <a:gd name="connsiteX3" fmla="*/ 0 w 1192440"/>
                    <a:gd name="connsiteY3" fmla="*/ 2739908 h 2833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92440" h="2833083">
                      <a:moveTo>
                        <a:pt x="0" y="2739908"/>
                      </a:moveTo>
                      <a:lnTo>
                        <a:pt x="672527" y="0"/>
                      </a:lnTo>
                      <a:lnTo>
                        <a:pt x="1192440" y="2833083"/>
                      </a:lnTo>
                      <a:lnTo>
                        <a:pt x="0" y="2739908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이등변 삼각형 7">
                  <a:extLst>
                    <a:ext uri="{FF2B5EF4-FFF2-40B4-BE49-F238E27FC236}">
                      <a16:creationId xmlns:a16="http://schemas.microsoft.com/office/drawing/2014/main" id="{DC19CA7D-F14E-402B-B8A8-58D4B1F9070B}"/>
                    </a:ext>
                  </a:extLst>
                </p:cNvPr>
                <p:cNvSpPr/>
                <p:nvPr/>
              </p:nvSpPr>
              <p:spPr>
                <a:xfrm rot="1056363">
                  <a:off x="2096169" y="3930721"/>
                  <a:ext cx="921474" cy="3083423"/>
                </a:xfrm>
                <a:custGeom>
                  <a:avLst/>
                  <a:gdLst>
                    <a:gd name="connsiteX0" fmla="*/ 0 w 1531746"/>
                    <a:gd name="connsiteY0" fmla="*/ 4006174 h 4006174"/>
                    <a:gd name="connsiteX1" fmla="*/ 765873 w 1531746"/>
                    <a:gd name="connsiteY1" fmla="*/ 0 h 4006174"/>
                    <a:gd name="connsiteX2" fmla="*/ 1531746 w 1531746"/>
                    <a:gd name="connsiteY2" fmla="*/ 4006174 h 4006174"/>
                    <a:gd name="connsiteX3" fmla="*/ 0 w 1531746"/>
                    <a:gd name="connsiteY3" fmla="*/ 4006174 h 4006174"/>
                    <a:gd name="connsiteX0" fmla="*/ 0 w 1446667"/>
                    <a:gd name="connsiteY0" fmla="*/ 4006174 h 4199623"/>
                    <a:gd name="connsiteX1" fmla="*/ 765873 w 1446667"/>
                    <a:gd name="connsiteY1" fmla="*/ 0 h 4199623"/>
                    <a:gd name="connsiteX2" fmla="*/ 1446667 w 1446667"/>
                    <a:gd name="connsiteY2" fmla="*/ 4199623 h 4199623"/>
                    <a:gd name="connsiteX3" fmla="*/ 0 w 1446667"/>
                    <a:gd name="connsiteY3" fmla="*/ 4006174 h 4199623"/>
                    <a:gd name="connsiteX0" fmla="*/ 0 w 1446667"/>
                    <a:gd name="connsiteY0" fmla="*/ 3526488 h 3719937"/>
                    <a:gd name="connsiteX1" fmla="*/ 524416 w 1446667"/>
                    <a:gd name="connsiteY1" fmla="*/ 0 h 3719937"/>
                    <a:gd name="connsiteX2" fmla="*/ 1446667 w 1446667"/>
                    <a:gd name="connsiteY2" fmla="*/ 3719937 h 3719937"/>
                    <a:gd name="connsiteX3" fmla="*/ 0 w 1446667"/>
                    <a:gd name="connsiteY3" fmla="*/ 3526488 h 3719937"/>
                    <a:gd name="connsiteX0" fmla="*/ 0 w 1446667"/>
                    <a:gd name="connsiteY0" fmla="*/ 3544806 h 3738255"/>
                    <a:gd name="connsiteX1" fmla="*/ 497624 w 1446667"/>
                    <a:gd name="connsiteY1" fmla="*/ 0 h 3738255"/>
                    <a:gd name="connsiteX2" fmla="*/ 1446667 w 1446667"/>
                    <a:gd name="connsiteY2" fmla="*/ 3738255 h 3738255"/>
                    <a:gd name="connsiteX3" fmla="*/ 0 w 1446667"/>
                    <a:gd name="connsiteY3" fmla="*/ 3544806 h 3738255"/>
                    <a:gd name="connsiteX0" fmla="*/ 0 w 1446667"/>
                    <a:gd name="connsiteY0" fmla="*/ 3256276 h 3449725"/>
                    <a:gd name="connsiteX1" fmla="*/ 452136 w 1446667"/>
                    <a:gd name="connsiteY1" fmla="*/ 0 h 3449725"/>
                    <a:gd name="connsiteX2" fmla="*/ 1446667 w 1446667"/>
                    <a:gd name="connsiteY2" fmla="*/ 3449725 h 3449725"/>
                    <a:gd name="connsiteX3" fmla="*/ 0 w 1446667"/>
                    <a:gd name="connsiteY3" fmla="*/ 3256276 h 3449725"/>
                    <a:gd name="connsiteX0" fmla="*/ 0 w 1488171"/>
                    <a:gd name="connsiteY0" fmla="*/ 3256276 h 3436555"/>
                    <a:gd name="connsiteX1" fmla="*/ 452136 w 1488171"/>
                    <a:gd name="connsiteY1" fmla="*/ 0 h 3436555"/>
                    <a:gd name="connsiteX2" fmla="*/ 1488171 w 1488171"/>
                    <a:gd name="connsiteY2" fmla="*/ 3436555 h 3436555"/>
                    <a:gd name="connsiteX3" fmla="*/ 0 w 1488171"/>
                    <a:gd name="connsiteY3" fmla="*/ 3256276 h 3436555"/>
                    <a:gd name="connsiteX0" fmla="*/ 0 w 1488171"/>
                    <a:gd name="connsiteY0" fmla="*/ 3233818 h 3414097"/>
                    <a:gd name="connsiteX1" fmla="*/ 432315 w 1488171"/>
                    <a:gd name="connsiteY1" fmla="*/ 0 h 3414097"/>
                    <a:gd name="connsiteX2" fmla="*/ 1488171 w 1488171"/>
                    <a:gd name="connsiteY2" fmla="*/ 3414097 h 3414097"/>
                    <a:gd name="connsiteX3" fmla="*/ 0 w 1488171"/>
                    <a:gd name="connsiteY3" fmla="*/ 3233818 h 3414097"/>
                    <a:gd name="connsiteX0" fmla="*/ 0 w 1502861"/>
                    <a:gd name="connsiteY0" fmla="*/ 3233818 h 3409436"/>
                    <a:gd name="connsiteX1" fmla="*/ 432315 w 1502861"/>
                    <a:gd name="connsiteY1" fmla="*/ 0 h 3409436"/>
                    <a:gd name="connsiteX2" fmla="*/ 1502861 w 1502861"/>
                    <a:gd name="connsiteY2" fmla="*/ 3409436 h 3409436"/>
                    <a:gd name="connsiteX3" fmla="*/ 0 w 1502861"/>
                    <a:gd name="connsiteY3" fmla="*/ 3233818 h 3409436"/>
                    <a:gd name="connsiteX0" fmla="*/ 0 w 1490484"/>
                    <a:gd name="connsiteY0" fmla="*/ 3877442 h 3877442"/>
                    <a:gd name="connsiteX1" fmla="*/ 419938 w 1490484"/>
                    <a:gd name="connsiteY1" fmla="*/ 0 h 3877442"/>
                    <a:gd name="connsiteX2" fmla="*/ 1490484 w 1490484"/>
                    <a:gd name="connsiteY2" fmla="*/ 3409436 h 3877442"/>
                    <a:gd name="connsiteX3" fmla="*/ 0 w 1490484"/>
                    <a:gd name="connsiteY3" fmla="*/ 3877442 h 3877442"/>
                    <a:gd name="connsiteX0" fmla="*/ 0 w 1476648"/>
                    <a:gd name="connsiteY0" fmla="*/ 3873051 h 3873051"/>
                    <a:gd name="connsiteX1" fmla="*/ 406102 w 1476648"/>
                    <a:gd name="connsiteY1" fmla="*/ 0 h 3873051"/>
                    <a:gd name="connsiteX2" fmla="*/ 1476648 w 1476648"/>
                    <a:gd name="connsiteY2" fmla="*/ 3409436 h 3873051"/>
                    <a:gd name="connsiteX3" fmla="*/ 0 w 1476648"/>
                    <a:gd name="connsiteY3" fmla="*/ 3873051 h 3873051"/>
                    <a:gd name="connsiteX0" fmla="*/ 0 w 1417558"/>
                    <a:gd name="connsiteY0" fmla="*/ 3854300 h 3854300"/>
                    <a:gd name="connsiteX1" fmla="*/ 347012 w 1417558"/>
                    <a:gd name="connsiteY1" fmla="*/ 0 h 3854300"/>
                    <a:gd name="connsiteX2" fmla="*/ 1417558 w 1417558"/>
                    <a:gd name="connsiteY2" fmla="*/ 3409436 h 3854300"/>
                    <a:gd name="connsiteX3" fmla="*/ 0 w 1417558"/>
                    <a:gd name="connsiteY3" fmla="*/ 3854300 h 3854300"/>
                    <a:gd name="connsiteX0" fmla="*/ 0 w 1315662"/>
                    <a:gd name="connsiteY0" fmla="*/ 3791509 h 3791509"/>
                    <a:gd name="connsiteX1" fmla="*/ 245116 w 1315662"/>
                    <a:gd name="connsiteY1" fmla="*/ 0 h 3791509"/>
                    <a:gd name="connsiteX2" fmla="*/ 1315662 w 1315662"/>
                    <a:gd name="connsiteY2" fmla="*/ 3409436 h 3791509"/>
                    <a:gd name="connsiteX3" fmla="*/ 0 w 1315662"/>
                    <a:gd name="connsiteY3" fmla="*/ 3791509 h 3791509"/>
                    <a:gd name="connsiteX0" fmla="*/ 0 w 1302492"/>
                    <a:gd name="connsiteY0" fmla="*/ 3833013 h 3833013"/>
                    <a:gd name="connsiteX1" fmla="*/ 231946 w 1302492"/>
                    <a:gd name="connsiteY1" fmla="*/ 0 h 3833013"/>
                    <a:gd name="connsiteX2" fmla="*/ 1302492 w 1302492"/>
                    <a:gd name="connsiteY2" fmla="*/ 3409436 h 3833013"/>
                    <a:gd name="connsiteX3" fmla="*/ 0 w 1302492"/>
                    <a:gd name="connsiteY3" fmla="*/ 3833013 h 3833013"/>
                    <a:gd name="connsiteX0" fmla="*/ 0 w 1299794"/>
                    <a:gd name="connsiteY0" fmla="*/ 3815897 h 3815897"/>
                    <a:gd name="connsiteX1" fmla="*/ 229248 w 1299794"/>
                    <a:gd name="connsiteY1" fmla="*/ 0 h 3815897"/>
                    <a:gd name="connsiteX2" fmla="*/ 1299794 w 1299794"/>
                    <a:gd name="connsiteY2" fmla="*/ 3409436 h 3815897"/>
                    <a:gd name="connsiteX3" fmla="*/ 0 w 1299794"/>
                    <a:gd name="connsiteY3" fmla="*/ 3815897 h 3815897"/>
                    <a:gd name="connsiteX0" fmla="*/ 0 w 1341589"/>
                    <a:gd name="connsiteY0" fmla="*/ 3815897 h 3815897"/>
                    <a:gd name="connsiteX1" fmla="*/ 229248 w 1341589"/>
                    <a:gd name="connsiteY1" fmla="*/ 0 h 3815897"/>
                    <a:gd name="connsiteX2" fmla="*/ 1341589 w 1341589"/>
                    <a:gd name="connsiteY2" fmla="*/ 3400238 h 3815897"/>
                    <a:gd name="connsiteX3" fmla="*/ 0 w 1341589"/>
                    <a:gd name="connsiteY3" fmla="*/ 3815897 h 3815897"/>
                    <a:gd name="connsiteX0" fmla="*/ 0 w 1316204"/>
                    <a:gd name="connsiteY0" fmla="*/ 3815897 h 3815897"/>
                    <a:gd name="connsiteX1" fmla="*/ 229248 w 1316204"/>
                    <a:gd name="connsiteY1" fmla="*/ 0 h 3815897"/>
                    <a:gd name="connsiteX2" fmla="*/ 1316204 w 1316204"/>
                    <a:gd name="connsiteY2" fmla="*/ 3408294 h 3815897"/>
                    <a:gd name="connsiteX3" fmla="*/ 0 w 1316204"/>
                    <a:gd name="connsiteY3" fmla="*/ 3815897 h 3815897"/>
                    <a:gd name="connsiteX0" fmla="*/ 178022 w 1086956"/>
                    <a:gd name="connsiteY0" fmla="*/ 3698355 h 3698355"/>
                    <a:gd name="connsiteX1" fmla="*/ 0 w 1086956"/>
                    <a:gd name="connsiteY1" fmla="*/ 0 h 3698355"/>
                    <a:gd name="connsiteX2" fmla="*/ 1086956 w 1086956"/>
                    <a:gd name="connsiteY2" fmla="*/ 3408294 h 3698355"/>
                    <a:gd name="connsiteX3" fmla="*/ 178022 w 1086956"/>
                    <a:gd name="connsiteY3" fmla="*/ 3698355 h 3698355"/>
                    <a:gd name="connsiteX0" fmla="*/ 369342 w 1086956"/>
                    <a:gd name="connsiteY0" fmla="*/ 3637642 h 3637642"/>
                    <a:gd name="connsiteX1" fmla="*/ 0 w 1086956"/>
                    <a:gd name="connsiteY1" fmla="*/ 0 h 3637642"/>
                    <a:gd name="connsiteX2" fmla="*/ 1086956 w 1086956"/>
                    <a:gd name="connsiteY2" fmla="*/ 3408294 h 3637642"/>
                    <a:gd name="connsiteX3" fmla="*/ 369342 w 1086956"/>
                    <a:gd name="connsiteY3" fmla="*/ 3637642 h 3637642"/>
                    <a:gd name="connsiteX0" fmla="*/ 203860 w 921474"/>
                    <a:gd name="connsiteY0" fmla="*/ 3082575 h 3082575"/>
                    <a:gd name="connsiteX1" fmla="*/ 0 w 921474"/>
                    <a:gd name="connsiteY1" fmla="*/ 0 h 3082575"/>
                    <a:gd name="connsiteX2" fmla="*/ 921474 w 921474"/>
                    <a:gd name="connsiteY2" fmla="*/ 2853227 h 3082575"/>
                    <a:gd name="connsiteX3" fmla="*/ 203860 w 921474"/>
                    <a:gd name="connsiteY3" fmla="*/ 3082575 h 3082575"/>
                    <a:gd name="connsiteX0" fmla="*/ 135779 w 921474"/>
                    <a:gd name="connsiteY0" fmla="*/ 3071841 h 3071841"/>
                    <a:gd name="connsiteX1" fmla="*/ 0 w 921474"/>
                    <a:gd name="connsiteY1" fmla="*/ 0 h 3071841"/>
                    <a:gd name="connsiteX2" fmla="*/ 921474 w 921474"/>
                    <a:gd name="connsiteY2" fmla="*/ 2853227 h 3071841"/>
                    <a:gd name="connsiteX3" fmla="*/ 135779 w 921474"/>
                    <a:gd name="connsiteY3" fmla="*/ 3071841 h 3071841"/>
                    <a:gd name="connsiteX0" fmla="*/ 150233 w 921474"/>
                    <a:gd name="connsiteY0" fmla="*/ 3083423 h 3083423"/>
                    <a:gd name="connsiteX1" fmla="*/ 0 w 921474"/>
                    <a:gd name="connsiteY1" fmla="*/ 0 h 3083423"/>
                    <a:gd name="connsiteX2" fmla="*/ 921474 w 921474"/>
                    <a:gd name="connsiteY2" fmla="*/ 2853227 h 3083423"/>
                    <a:gd name="connsiteX3" fmla="*/ 150233 w 921474"/>
                    <a:gd name="connsiteY3" fmla="*/ 3083423 h 3083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1474" h="3083423">
                      <a:moveTo>
                        <a:pt x="150233" y="3083423"/>
                      </a:moveTo>
                      <a:lnTo>
                        <a:pt x="0" y="0"/>
                      </a:lnTo>
                      <a:lnTo>
                        <a:pt x="921474" y="2853227"/>
                      </a:lnTo>
                      <a:lnTo>
                        <a:pt x="150233" y="3083423"/>
                      </a:lnTo>
                      <a:close/>
                    </a:path>
                  </a:pathLst>
                </a:custGeom>
                <a:solidFill>
                  <a:srgbClr val="FCDCB6"/>
                </a:solidFill>
                <a:ln>
                  <a:solidFill>
                    <a:srgbClr val="FCDCB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이등변 삼각형 10">
                  <a:extLst>
                    <a:ext uri="{FF2B5EF4-FFF2-40B4-BE49-F238E27FC236}">
                      <a16:creationId xmlns:a16="http://schemas.microsoft.com/office/drawing/2014/main" id="{3C7E4613-667C-47C5-8A23-2528F81CC1FA}"/>
                    </a:ext>
                  </a:extLst>
                </p:cNvPr>
                <p:cNvSpPr/>
                <p:nvPr/>
              </p:nvSpPr>
              <p:spPr>
                <a:xfrm rot="879113">
                  <a:off x="1935460" y="31516"/>
                  <a:ext cx="1148143" cy="3723221"/>
                </a:xfrm>
                <a:custGeom>
                  <a:avLst/>
                  <a:gdLst>
                    <a:gd name="connsiteX0" fmla="*/ 0 w 889000"/>
                    <a:gd name="connsiteY0" fmla="*/ 3467100 h 3467100"/>
                    <a:gd name="connsiteX1" fmla="*/ 444500 w 889000"/>
                    <a:gd name="connsiteY1" fmla="*/ 0 h 3467100"/>
                    <a:gd name="connsiteX2" fmla="*/ 889000 w 889000"/>
                    <a:gd name="connsiteY2" fmla="*/ 3467100 h 3467100"/>
                    <a:gd name="connsiteX3" fmla="*/ 0 w 889000"/>
                    <a:gd name="connsiteY3" fmla="*/ 3467100 h 3467100"/>
                    <a:gd name="connsiteX0" fmla="*/ 0 w 889000"/>
                    <a:gd name="connsiteY0" fmla="*/ 3885584 h 3885584"/>
                    <a:gd name="connsiteX1" fmla="*/ 689514 w 889000"/>
                    <a:gd name="connsiteY1" fmla="*/ 0 h 3885584"/>
                    <a:gd name="connsiteX2" fmla="*/ 889000 w 889000"/>
                    <a:gd name="connsiteY2" fmla="*/ 3885584 h 3885584"/>
                    <a:gd name="connsiteX3" fmla="*/ 0 w 889000"/>
                    <a:gd name="connsiteY3" fmla="*/ 3885584 h 3885584"/>
                    <a:gd name="connsiteX0" fmla="*/ 0 w 1741867"/>
                    <a:gd name="connsiteY0" fmla="*/ 3885584 h 4135171"/>
                    <a:gd name="connsiteX1" fmla="*/ 689514 w 1741867"/>
                    <a:gd name="connsiteY1" fmla="*/ 0 h 4135171"/>
                    <a:gd name="connsiteX2" fmla="*/ 1741867 w 1741867"/>
                    <a:gd name="connsiteY2" fmla="*/ 4135171 h 4135171"/>
                    <a:gd name="connsiteX3" fmla="*/ 0 w 1741867"/>
                    <a:gd name="connsiteY3" fmla="*/ 3885584 h 4135171"/>
                    <a:gd name="connsiteX0" fmla="*/ 0 w 1741867"/>
                    <a:gd name="connsiteY0" fmla="*/ 3971593 h 4221180"/>
                    <a:gd name="connsiteX1" fmla="*/ 667027 w 1741867"/>
                    <a:gd name="connsiteY1" fmla="*/ 0 h 4221180"/>
                    <a:gd name="connsiteX2" fmla="*/ 1741867 w 1741867"/>
                    <a:gd name="connsiteY2" fmla="*/ 4221180 h 4221180"/>
                    <a:gd name="connsiteX3" fmla="*/ 0 w 1741867"/>
                    <a:gd name="connsiteY3" fmla="*/ 3971593 h 4221180"/>
                    <a:gd name="connsiteX0" fmla="*/ 0 w 1741867"/>
                    <a:gd name="connsiteY0" fmla="*/ 3965969 h 4215556"/>
                    <a:gd name="connsiteX1" fmla="*/ 707206 w 1741867"/>
                    <a:gd name="connsiteY1" fmla="*/ 0 h 4215556"/>
                    <a:gd name="connsiteX2" fmla="*/ 1741867 w 1741867"/>
                    <a:gd name="connsiteY2" fmla="*/ 4215556 h 4215556"/>
                    <a:gd name="connsiteX3" fmla="*/ 0 w 1741867"/>
                    <a:gd name="connsiteY3" fmla="*/ 3965969 h 4215556"/>
                    <a:gd name="connsiteX0" fmla="*/ 0 w 1879592"/>
                    <a:gd name="connsiteY0" fmla="*/ 2012218 h 4215556"/>
                    <a:gd name="connsiteX1" fmla="*/ 844931 w 1879592"/>
                    <a:gd name="connsiteY1" fmla="*/ 0 h 4215556"/>
                    <a:gd name="connsiteX2" fmla="*/ 1879592 w 1879592"/>
                    <a:gd name="connsiteY2" fmla="*/ 4215556 h 4215556"/>
                    <a:gd name="connsiteX3" fmla="*/ 0 w 1879592"/>
                    <a:gd name="connsiteY3" fmla="*/ 2012218 h 4215556"/>
                    <a:gd name="connsiteX0" fmla="*/ 0 w 1898764"/>
                    <a:gd name="connsiteY0" fmla="*/ 2012218 h 4098621"/>
                    <a:gd name="connsiteX1" fmla="*/ 844931 w 1898764"/>
                    <a:gd name="connsiteY1" fmla="*/ 0 h 4098621"/>
                    <a:gd name="connsiteX2" fmla="*/ 1898764 w 1898764"/>
                    <a:gd name="connsiteY2" fmla="*/ 4098621 h 4098621"/>
                    <a:gd name="connsiteX3" fmla="*/ 0 w 1898764"/>
                    <a:gd name="connsiteY3" fmla="*/ 2012218 h 4098621"/>
                    <a:gd name="connsiteX0" fmla="*/ 0 w 2019068"/>
                    <a:gd name="connsiteY0" fmla="*/ 2135137 h 4098621"/>
                    <a:gd name="connsiteX1" fmla="*/ 965235 w 2019068"/>
                    <a:gd name="connsiteY1" fmla="*/ 0 h 4098621"/>
                    <a:gd name="connsiteX2" fmla="*/ 2019068 w 2019068"/>
                    <a:gd name="connsiteY2" fmla="*/ 4098621 h 4098621"/>
                    <a:gd name="connsiteX3" fmla="*/ 0 w 2019068"/>
                    <a:gd name="connsiteY3" fmla="*/ 2135137 h 4098621"/>
                    <a:gd name="connsiteX0" fmla="*/ 0 w 1778472"/>
                    <a:gd name="connsiteY0" fmla="*/ 2136310 h 4098621"/>
                    <a:gd name="connsiteX1" fmla="*/ 724639 w 1778472"/>
                    <a:gd name="connsiteY1" fmla="*/ 0 h 4098621"/>
                    <a:gd name="connsiteX2" fmla="*/ 1778472 w 1778472"/>
                    <a:gd name="connsiteY2" fmla="*/ 4098621 h 4098621"/>
                    <a:gd name="connsiteX3" fmla="*/ 0 w 1778472"/>
                    <a:gd name="connsiteY3" fmla="*/ 2136310 h 4098621"/>
                    <a:gd name="connsiteX0" fmla="*/ 0 w 1586143"/>
                    <a:gd name="connsiteY0" fmla="*/ 2105120 h 4098621"/>
                    <a:gd name="connsiteX1" fmla="*/ 532310 w 1586143"/>
                    <a:gd name="connsiteY1" fmla="*/ 0 h 4098621"/>
                    <a:gd name="connsiteX2" fmla="*/ 1586143 w 1586143"/>
                    <a:gd name="connsiteY2" fmla="*/ 4098621 h 4098621"/>
                    <a:gd name="connsiteX3" fmla="*/ 0 w 1586143"/>
                    <a:gd name="connsiteY3" fmla="*/ 2105120 h 4098621"/>
                    <a:gd name="connsiteX0" fmla="*/ 0 w 1519280"/>
                    <a:gd name="connsiteY0" fmla="*/ 2093982 h 4098621"/>
                    <a:gd name="connsiteX1" fmla="*/ 465447 w 1519280"/>
                    <a:gd name="connsiteY1" fmla="*/ 0 h 4098621"/>
                    <a:gd name="connsiteX2" fmla="*/ 1519280 w 1519280"/>
                    <a:gd name="connsiteY2" fmla="*/ 4098621 h 4098621"/>
                    <a:gd name="connsiteX3" fmla="*/ 0 w 1519280"/>
                    <a:gd name="connsiteY3" fmla="*/ 2093982 h 4098621"/>
                    <a:gd name="connsiteX0" fmla="*/ 0 w 1487041"/>
                    <a:gd name="connsiteY0" fmla="*/ 2093982 h 3925791"/>
                    <a:gd name="connsiteX1" fmla="*/ 465447 w 1487041"/>
                    <a:gd name="connsiteY1" fmla="*/ 0 h 3925791"/>
                    <a:gd name="connsiteX2" fmla="*/ 1487041 w 1487041"/>
                    <a:gd name="connsiteY2" fmla="*/ 3925791 h 3925791"/>
                    <a:gd name="connsiteX3" fmla="*/ 0 w 1487041"/>
                    <a:gd name="connsiteY3" fmla="*/ 2093982 h 3925791"/>
                    <a:gd name="connsiteX0" fmla="*/ 0 w 1362107"/>
                    <a:gd name="connsiteY0" fmla="*/ 2125037 h 3925791"/>
                    <a:gd name="connsiteX1" fmla="*/ 340513 w 1362107"/>
                    <a:gd name="connsiteY1" fmla="*/ 0 h 3925791"/>
                    <a:gd name="connsiteX2" fmla="*/ 1362107 w 1362107"/>
                    <a:gd name="connsiteY2" fmla="*/ 3925791 h 3925791"/>
                    <a:gd name="connsiteX3" fmla="*/ 0 w 1362107"/>
                    <a:gd name="connsiteY3" fmla="*/ 2125037 h 3925791"/>
                    <a:gd name="connsiteX0" fmla="*/ 0 w 1275019"/>
                    <a:gd name="connsiteY0" fmla="*/ 2112887 h 3925791"/>
                    <a:gd name="connsiteX1" fmla="*/ 253425 w 1275019"/>
                    <a:gd name="connsiteY1" fmla="*/ 0 h 3925791"/>
                    <a:gd name="connsiteX2" fmla="*/ 1275019 w 1275019"/>
                    <a:gd name="connsiteY2" fmla="*/ 3925791 h 3925791"/>
                    <a:gd name="connsiteX3" fmla="*/ 0 w 1275019"/>
                    <a:gd name="connsiteY3" fmla="*/ 2112887 h 3925791"/>
                    <a:gd name="connsiteX0" fmla="*/ 0 w 1203456"/>
                    <a:gd name="connsiteY0" fmla="*/ 2163204 h 3925791"/>
                    <a:gd name="connsiteX1" fmla="*/ 181862 w 1203456"/>
                    <a:gd name="connsiteY1" fmla="*/ 0 h 3925791"/>
                    <a:gd name="connsiteX2" fmla="*/ 1203456 w 1203456"/>
                    <a:gd name="connsiteY2" fmla="*/ 3925791 h 3925791"/>
                    <a:gd name="connsiteX3" fmla="*/ 0 w 1203456"/>
                    <a:gd name="connsiteY3" fmla="*/ 2163204 h 3925791"/>
                    <a:gd name="connsiteX0" fmla="*/ 0 w 1136748"/>
                    <a:gd name="connsiteY0" fmla="*/ 2163204 h 3758814"/>
                    <a:gd name="connsiteX1" fmla="*/ 181862 w 1136748"/>
                    <a:gd name="connsiteY1" fmla="*/ 0 h 3758814"/>
                    <a:gd name="connsiteX2" fmla="*/ 1136748 w 1136748"/>
                    <a:gd name="connsiteY2" fmla="*/ 3758814 h 3758814"/>
                    <a:gd name="connsiteX3" fmla="*/ 0 w 1136748"/>
                    <a:gd name="connsiteY3" fmla="*/ 2163204 h 3758814"/>
                    <a:gd name="connsiteX0" fmla="*/ 0 w 1190365"/>
                    <a:gd name="connsiteY0" fmla="*/ 2163204 h 3744796"/>
                    <a:gd name="connsiteX1" fmla="*/ 181862 w 1190365"/>
                    <a:gd name="connsiteY1" fmla="*/ 0 h 3744796"/>
                    <a:gd name="connsiteX2" fmla="*/ 1190365 w 1190365"/>
                    <a:gd name="connsiteY2" fmla="*/ 3744796 h 3744796"/>
                    <a:gd name="connsiteX3" fmla="*/ 0 w 1190365"/>
                    <a:gd name="connsiteY3" fmla="*/ 2163204 h 3744796"/>
                    <a:gd name="connsiteX0" fmla="*/ 0 w 1161221"/>
                    <a:gd name="connsiteY0" fmla="*/ 2163204 h 3742868"/>
                    <a:gd name="connsiteX1" fmla="*/ 181862 w 1161221"/>
                    <a:gd name="connsiteY1" fmla="*/ 0 h 3742868"/>
                    <a:gd name="connsiteX2" fmla="*/ 1161221 w 1161221"/>
                    <a:gd name="connsiteY2" fmla="*/ 3742868 h 3742868"/>
                    <a:gd name="connsiteX3" fmla="*/ 0 w 1161221"/>
                    <a:gd name="connsiteY3" fmla="*/ 2163204 h 3742868"/>
                    <a:gd name="connsiteX0" fmla="*/ 0 w 1136341"/>
                    <a:gd name="connsiteY0" fmla="*/ 2163204 h 3720732"/>
                    <a:gd name="connsiteX1" fmla="*/ 181862 w 1136341"/>
                    <a:gd name="connsiteY1" fmla="*/ 0 h 3720732"/>
                    <a:gd name="connsiteX2" fmla="*/ 1136341 w 1136341"/>
                    <a:gd name="connsiteY2" fmla="*/ 3720732 h 3720732"/>
                    <a:gd name="connsiteX3" fmla="*/ 0 w 1136341"/>
                    <a:gd name="connsiteY3" fmla="*/ 2163204 h 3720732"/>
                    <a:gd name="connsiteX0" fmla="*/ 0 w 1148143"/>
                    <a:gd name="connsiteY0" fmla="*/ 2163204 h 3723221"/>
                    <a:gd name="connsiteX1" fmla="*/ 181862 w 1148143"/>
                    <a:gd name="connsiteY1" fmla="*/ 0 h 3723221"/>
                    <a:gd name="connsiteX2" fmla="*/ 1148143 w 1148143"/>
                    <a:gd name="connsiteY2" fmla="*/ 3723221 h 3723221"/>
                    <a:gd name="connsiteX3" fmla="*/ 0 w 1148143"/>
                    <a:gd name="connsiteY3" fmla="*/ 2163204 h 3723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8143" h="3723221">
                      <a:moveTo>
                        <a:pt x="0" y="2163204"/>
                      </a:moveTo>
                      <a:lnTo>
                        <a:pt x="181862" y="0"/>
                      </a:lnTo>
                      <a:lnTo>
                        <a:pt x="1148143" y="3723221"/>
                      </a:lnTo>
                      <a:lnTo>
                        <a:pt x="0" y="2163204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solidFill>
                    <a:srgbClr val="F8F8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이등변 삼각형 11">
                  <a:extLst>
                    <a:ext uri="{FF2B5EF4-FFF2-40B4-BE49-F238E27FC236}">
                      <a16:creationId xmlns:a16="http://schemas.microsoft.com/office/drawing/2014/main" id="{F771E4E8-CEA9-49B1-A9DB-2142C3571AC9}"/>
                    </a:ext>
                  </a:extLst>
                </p:cNvPr>
                <p:cNvSpPr/>
                <p:nvPr/>
              </p:nvSpPr>
              <p:spPr>
                <a:xfrm rot="21393995">
                  <a:off x="1978170" y="2960089"/>
                  <a:ext cx="731223" cy="3898764"/>
                </a:xfrm>
                <a:custGeom>
                  <a:avLst/>
                  <a:gdLst>
                    <a:gd name="connsiteX0" fmla="*/ 0 w 1179095"/>
                    <a:gd name="connsiteY0" fmla="*/ 2440749 h 2440749"/>
                    <a:gd name="connsiteX1" fmla="*/ 589548 w 1179095"/>
                    <a:gd name="connsiteY1" fmla="*/ 0 h 2440749"/>
                    <a:gd name="connsiteX2" fmla="*/ 1179095 w 1179095"/>
                    <a:gd name="connsiteY2" fmla="*/ 2440749 h 2440749"/>
                    <a:gd name="connsiteX3" fmla="*/ 0 w 1179095"/>
                    <a:gd name="connsiteY3" fmla="*/ 2440749 h 2440749"/>
                    <a:gd name="connsiteX0" fmla="*/ 0 w 1536994"/>
                    <a:gd name="connsiteY0" fmla="*/ 2440749 h 2703286"/>
                    <a:gd name="connsiteX1" fmla="*/ 589548 w 1536994"/>
                    <a:gd name="connsiteY1" fmla="*/ 0 h 2703286"/>
                    <a:gd name="connsiteX2" fmla="*/ 1536994 w 1536994"/>
                    <a:gd name="connsiteY2" fmla="*/ 2703286 h 2703286"/>
                    <a:gd name="connsiteX3" fmla="*/ 0 w 1536994"/>
                    <a:gd name="connsiteY3" fmla="*/ 2440749 h 2703286"/>
                    <a:gd name="connsiteX0" fmla="*/ 0 w 1574946"/>
                    <a:gd name="connsiteY0" fmla="*/ 2440749 h 2874308"/>
                    <a:gd name="connsiteX1" fmla="*/ 589548 w 1574946"/>
                    <a:gd name="connsiteY1" fmla="*/ 0 h 2874308"/>
                    <a:gd name="connsiteX2" fmla="*/ 1574946 w 1574946"/>
                    <a:gd name="connsiteY2" fmla="*/ 2874308 h 2874308"/>
                    <a:gd name="connsiteX3" fmla="*/ 0 w 1574946"/>
                    <a:gd name="connsiteY3" fmla="*/ 2440749 h 2874308"/>
                    <a:gd name="connsiteX0" fmla="*/ 0 w 1796067"/>
                    <a:gd name="connsiteY0" fmla="*/ 3465205 h 3898764"/>
                    <a:gd name="connsiteX1" fmla="*/ 1796067 w 1796067"/>
                    <a:gd name="connsiteY1" fmla="*/ 0 h 3898764"/>
                    <a:gd name="connsiteX2" fmla="*/ 1574946 w 1796067"/>
                    <a:gd name="connsiteY2" fmla="*/ 3898764 h 3898764"/>
                    <a:gd name="connsiteX3" fmla="*/ 0 w 1796067"/>
                    <a:gd name="connsiteY3" fmla="*/ 3465205 h 3898764"/>
                    <a:gd name="connsiteX0" fmla="*/ 0 w 1593583"/>
                    <a:gd name="connsiteY0" fmla="*/ 2501043 h 3898764"/>
                    <a:gd name="connsiteX1" fmla="*/ 1593583 w 1593583"/>
                    <a:gd name="connsiteY1" fmla="*/ 0 h 3898764"/>
                    <a:gd name="connsiteX2" fmla="*/ 1372462 w 1593583"/>
                    <a:gd name="connsiteY2" fmla="*/ 3898764 h 3898764"/>
                    <a:gd name="connsiteX3" fmla="*/ 0 w 1593583"/>
                    <a:gd name="connsiteY3" fmla="*/ 2501043 h 3898764"/>
                    <a:gd name="connsiteX0" fmla="*/ 0 w 1522388"/>
                    <a:gd name="connsiteY0" fmla="*/ 2459513 h 3898764"/>
                    <a:gd name="connsiteX1" fmla="*/ 1522388 w 1522388"/>
                    <a:gd name="connsiteY1" fmla="*/ 0 h 3898764"/>
                    <a:gd name="connsiteX2" fmla="*/ 1301267 w 1522388"/>
                    <a:gd name="connsiteY2" fmla="*/ 3898764 h 3898764"/>
                    <a:gd name="connsiteX3" fmla="*/ 0 w 1522388"/>
                    <a:gd name="connsiteY3" fmla="*/ 2459513 h 3898764"/>
                    <a:gd name="connsiteX0" fmla="*/ 0 w 1491811"/>
                    <a:gd name="connsiteY0" fmla="*/ 2140732 h 3898764"/>
                    <a:gd name="connsiteX1" fmla="*/ 1491811 w 1491811"/>
                    <a:gd name="connsiteY1" fmla="*/ 0 h 3898764"/>
                    <a:gd name="connsiteX2" fmla="*/ 1270690 w 1491811"/>
                    <a:gd name="connsiteY2" fmla="*/ 3898764 h 3898764"/>
                    <a:gd name="connsiteX3" fmla="*/ 0 w 1491811"/>
                    <a:gd name="connsiteY3" fmla="*/ 2140732 h 3898764"/>
                    <a:gd name="connsiteX0" fmla="*/ 0 w 1621954"/>
                    <a:gd name="connsiteY0" fmla="*/ 1847276 h 3898764"/>
                    <a:gd name="connsiteX1" fmla="*/ 1621954 w 1621954"/>
                    <a:gd name="connsiteY1" fmla="*/ 0 h 3898764"/>
                    <a:gd name="connsiteX2" fmla="*/ 1400833 w 1621954"/>
                    <a:gd name="connsiteY2" fmla="*/ 3898764 h 3898764"/>
                    <a:gd name="connsiteX3" fmla="*/ 0 w 1621954"/>
                    <a:gd name="connsiteY3" fmla="*/ 1847276 h 3898764"/>
                    <a:gd name="connsiteX0" fmla="*/ 0 w 1406296"/>
                    <a:gd name="connsiteY0" fmla="*/ 1875740 h 3898764"/>
                    <a:gd name="connsiteX1" fmla="*/ 1406296 w 1406296"/>
                    <a:gd name="connsiteY1" fmla="*/ 0 h 3898764"/>
                    <a:gd name="connsiteX2" fmla="*/ 1185175 w 1406296"/>
                    <a:gd name="connsiteY2" fmla="*/ 3898764 h 3898764"/>
                    <a:gd name="connsiteX3" fmla="*/ 0 w 1406296"/>
                    <a:gd name="connsiteY3" fmla="*/ 1875740 h 3898764"/>
                    <a:gd name="connsiteX0" fmla="*/ 0 w 1361753"/>
                    <a:gd name="connsiteY0" fmla="*/ 1896733 h 3898764"/>
                    <a:gd name="connsiteX1" fmla="*/ 1361753 w 1361753"/>
                    <a:gd name="connsiteY1" fmla="*/ 0 h 3898764"/>
                    <a:gd name="connsiteX2" fmla="*/ 1140632 w 1361753"/>
                    <a:gd name="connsiteY2" fmla="*/ 3898764 h 3898764"/>
                    <a:gd name="connsiteX3" fmla="*/ 0 w 1361753"/>
                    <a:gd name="connsiteY3" fmla="*/ 1896733 h 3898764"/>
                    <a:gd name="connsiteX0" fmla="*/ 0 w 1279603"/>
                    <a:gd name="connsiteY0" fmla="*/ 1915540 h 3898764"/>
                    <a:gd name="connsiteX1" fmla="*/ 1279603 w 1279603"/>
                    <a:gd name="connsiteY1" fmla="*/ 0 h 3898764"/>
                    <a:gd name="connsiteX2" fmla="*/ 1058482 w 1279603"/>
                    <a:gd name="connsiteY2" fmla="*/ 3898764 h 3898764"/>
                    <a:gd name="connsiteX3" fmla="*/ 0 w 1279603"/>
                    <a:gd name="connsiteY3" fmla="*/ 1915540 h 3898764"/>
                    <a:gd name="connsiteX0" fmla="*/ 0 w 1107482"/>
                    <a:gd name="connsiteY0" fmla="*/ 1954947 h 3898764"/>
                    <a:gd name="connsiteX1" fmla="*/ 1107482 w 1107482"/>
                    <a:gd name="connsiteY1" fmla="*/ 0 h 3898764"/>
                    <a:gd name="connsiteX2" fmla="*/ 886361 w 1107482"/>
                    <a:gd name="connsiteY2" fmla="*/ 3898764 h 3898764"/>
                    <a:gd name="connsiteX3" fmla="*/ 0 w 1107482"/>
                    <a:gd name="connsiteY3" fmla="*/ 1954947 h 3898764"/>
                    <a:gd name="connsiteX0" fmla="*/ 0 w 969943"/>
                    <a:gd name="connsiteY0" fmla="*/ 1963199 h 3898764"/>
                    <a:gd name="connsiteX1" fmla="*/ 969943 w 969943"/>
                    <a:gd name="connsiteY1" fmla="*/ 0 h 3898764"/>
                    <a:gd name="connsiteX2" fmla="*/ 748822 w 969943"/>
                    <a:gd name="connsiteY2" fmla="*/ 3898764 h 3898764"/>
                    <a:gd name="connsiteX3" fmla="*/ 0 w 969943"/>
                    <a:gd name="connsiteY3" fmla="*/ 1963199 h 3898764"/>
                    <a:gd name="connsiteX0" fmla="*/ 0 w 1018456"/>
                    <a:gd name="connsiteY0" fmla="*/ 1935191 h 3898764"/>
                    <a:gd name="connsiteX1" fmla="*/ 1018456 w 1018456"/>
                    <a:gd name="connsiteY1" fmla="*/ 0 h 3898764"/>
                    <a:gd name="connsiteX2" fmla="*/ 797335 w 1018456"/>
                    <a:gd name="connsiteY2" fmla="*/ 3898764 h 3898764"/>
                    <a:gd name="connsiteX3" fmla="*/ 0 w 1018456"/>
                    <a:gd name="connsiteY3" fmla="*/ 1935191 h 3898764"/>
                    <a:gd name="connsiteX0" fmla="*/ 0 w 1000122"/>
                    <a:gd name="connsiteY0" fmla="*/ 1828756 h 3898764"/>
                    <a:gd name="connsiteX1" fmla="*/ 1000122 w 1000122"/>
                    <a:gd name="connsiteY1" fmla="*/ 0 h 3898764"/>
                    <a:gd name="connsiteX2" fmla="*/ 779001 w 1000122"/>
                    <a:gd name="connsiteY2" fmla="*/ 3898764 h 3898764"/>
                    <a:gd name="connsiteX3" fmla="*/ 0 w 1000122"/>
                    <a:gd name="connsiteY3" fmla="*/ 1828756 h 3898764"/>
                    <a:gd name="connsiteX0" fmla="*/ 0 w 800998"/>
                    <a:gd name="connsiteY0" fmla="*/ 1866689 h 3898764"/>
                    <a:gd name="connsiteX1" fmla="*/ 800998 w 800998"/>
                    <a:gd name="connsiteY1" fmla="*/ 0 h 3898764"/>
                    <a:gd name="connsiteX2" fmla="*/ 579877 w 800998"/>
                    <a:gd name="connsiteY2" fmla="*/ 3898764 h 3898764"/>
                    <a:gd name="connsiteX3" fmla="*/ 0 w 800998"/>
                    <a:gd name="connsiteY3" fmla="*/ 1866689 h 3898764"/>
                    <a:gd name="connsiteX0" fmla="*/ 0 w 731223"/>
                    <a:gd name="connsiteY0" fmla="*/ 1891232 h 3898764"/>
                    <a:gd name="connsiteX1" fmla="*/ 731223 w 731223"/>
                    <a:gd name="connsiteY1" fmla="*/ 0 h 3898764"/>
                    <a:gd name="connsiteX2" fmla="*/ 510102 w 731223"/>
                    <a:gd name="connsiteY2" fmla="*/ 3898764 h 3898764"/>
                    <a:gd name="connsiteX3" fmla="*/ 0 w 731223"/>
                    <a:gd name="connsiteY3" fmla="*/ 1891232 h 3898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1223" h="3898764">
                      <a:moveTo>
                        <a:pt x="0" y="1891232"/>
                      </a:moveTo>
                      <a:lnTo>
                        <a:pt x="731223" y="0"/>
                      </a:lnTo>
                      <a:lnTo>
                        <a:pt x="510102" y="3898764"/>
                      </a:lnTo>
                      <a:lnTo>
                        <a:pt x="0" y="1891232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solidFill>
                    <a:srgbClr val="F8F8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이등변 삼각형 13">
                  <a:extLst>
                    <a:ext uri="{FF2B5EF4-FFF2-40B4-BE49-F238E27FC236}">
                      <a16:creationId xmlns:a16="http://schemas.microsoft.com/office/drawing/2014/main" id="{ADCE2D81-7902-4BB2-A4BF-5A7456E95266}"/>
                    </a:ext>
                  </a:extLst>
                </p:cNvPr>
                <p:cNvSpPr/>
                <p:nvPr/>
              </p:nvSpPr>
              <p:spPr>
                <a:xfrm rot="1348991">
                  <a:off x="1962258" y="87219"/>
                  <a:ext cx="1192088" cy="2623057"/>
                </a:xfrm>
                <a:custGeom>
                  <a:avLst/>
                  <a:gdLst>
                    <a:gd name="connsiteX0" fmla="*/ 0 w 1163617"/>
                    <a:gd name="connsiteY0" fmla="*/ 2032791 h 2032791"/>
                    <a:gd name="connsiteX1" fmla="*/ 581809 w 1163617"/>
                    <a:gd name="connsiteY1" fmla="*/ 0 h 2032791"/>
                    <a:gd name="connsiteX2" fmla="*/ 1163617 w 1163617"/>
                    <a:gd name="connsiteY2" fmla="*/ 2032791 h 2032791"/>
                    <a:gd name="connsiteX3" fmla="*/ 0 w 1163617"/>
                    <a:gd name="connsiteY3" fmla="*/ 2032791 h 2032791"/>
                    <a:gd name="connsiteX0" fmla="*/ 0 w 1584490"/>
                    <a:gd name="connsiteY0" fmla="*/ 2032791 h 2518350"/>
                    <a:gd name="connsiteX1" fmla="*/ 581809 w 1584490"/>
                    <a:gd name="connsiteY1" fmla="*/ 0 h 2518350"/>
                    <a:gd name="connsiteX2" fmla="*/ 1584490 w 1584490"/>
                    <a:gd name="connsiteY2" fmla="*/ 2518350 h 2518350"/>
                    <a:gd name="connsiteX3" fmla="*/ 0 w 1584490"/>
                    <a:gd name="connsiteY3" fmla="*/ 2032791 h 2518350"/>
                    <a:gd name="connsiteX0" fmla="*/ 0 w 1601142"/>
                    <a:gd name="connsiteY0" fmla="*/ 1992558 h 2518350"/>
                    <a:gd name="connsiteX1" fmla="*/ 598461 w 1601142"/>
                    <a:gd name="connsiteY1" fmla="*/ 0 h 2518350"/>
                    <a:gd name="connsiteX2" fmla="*/ 1601142 w 1601142"/>
                    <a:gd name="connsiteY2" fmla="*/ 2518350 h 2518350"/>
                    <a:gd name="connsiteX3" fmla="*/ 0 w 1601142"/>
                    <a:gd name="connsiteY3" fmla="*/ 1992558 h 2518350"/>
                    <a:gd name="connsiteX0" fmla="*/ 0 w 1597399"/>
                    <a:gd name="connsiteY0" fmla="*/ 1940096 h 2518350"/>
                    <a:gd name="connsiteX1" fmla="*/ 594718 w 1597399"/>
                    <a:gd name="connsiteY1" fmla="*/ 0 h 2518350"/>
                    <a:gd name="connsiteX2" fmla="*/ 1597399 w 1597399"/>
                    <a:gd name="connsiteY2" fmla="*/ 2518350 h 2518350"/>
                    <a:gd name="connsiteX3" fmla="*/ 0 w 1597399"/>
                    <a:gd name="connsiteY3" fmla="*/ 1940096 h 2518350"/>
                    <a:gd name="connsiteX0" fmla="*/ 0 w 1597399"/>
                    <a:gd name="connsiteY0" fmla="*/ 1948715 h 2526969"/>
                    <a:gd name="connsiteX1" fmla="*/ 584787 w 1597399"/>
                    <a:gd name="connsiteY1" fmla="*/ 0 h 2526969"/>
                    <a:gd name="connsiteX2" fmla="*/ 1597399 w 1597399"/>
                    <a:gd name="connsiteY2" fmla="*/ 2526969 h 2526969"/>
                    <a:gd name="connsiteX3" fmla="*/ 0 w 1597399"/>
                    <a:gd name="connsiteY3" fmla="*/ 1948715 h 2526969"/>
                    <a:gd name="connsiteX0" fmla="*/ 0 w 1597399"/>
                    <a:gd name="connsiteY0" fmla="*/ 1935599 h 2513853"/>
                    <a:gd name="connsiteX1" fmla="*/ 583852 w 1597399"/>
                    <a:gd name="connsiteY1" fmla="*/ 0 h 2513853"/>
                    <a:gd name="connsiteX2" fmla="*/ 1597399 w 1597399"/>
                    <a:gd name="connsiteY2" fmla="*/ 2513853 h 2513853"/>
                    <a:gd name="connsiteX3" fmla="*/ 0 w 1597399"/>
                    <a:gd name="connsiteY3" fmla="*/ 1935599 h 2513853"/>
                    <a:gd name="connsiteX0" fmla="*/ 0 w 1680225"/>
                    <a:gd name="connsiteY0" fmla="*/ 1935599 h 2683226"/>
                    <a:gd name="connsiteX1" fmla="*/ 583852 w 1680225"/>
                    <a:gd name="connsiteY1" fmla="*/ 0 h 2683226"/>
                    <a:gd name="connsiteX2" fmla="*/ 1680225 w 1680225"/>
                    <a:gd name="connsiteY2" fmla="*/ 2683226 h 2683226"/>
                    <a:gd name="connsiteX3" fmla="*/ 0 w 1680225"/>
                    <a:gd name="connsiteY3" fmla="*/ 1935599 h 2683226"/>
                    <a:gd name="connsiteX0" fmla="*/ 0 w 1602018"/>
                    <a:gd name="connsiteY0" fmla="*/ 1670941 h 2683226"/>
                    <a:gd name="connsiteX1" fmla="*/ 505645 w 1602018"/>
                    <a:gd name="connsiteY1" fmla="*/ 0 h 2683226"/>
                    <a:gd name="connsiteX2" fmla="*/ 1602018 w 1602018"/>
                    <a:gd name="connsiteY2" fmla="*/ 2683226 h 2683226"/>
                    <a:gd name="connsiteX3" fmla="*/ 0 w 1602018"/>
                    <a:gd name="connsiteY3" fmla="*/ 1670941 h 2683226"/>
                    <a:gd name="connsiteX0" fmla="*/ 0 w 1585256"/>
                    <a:gd name="connsiteY0" fmla="*/ 1598652 h 2683226"/>
                    <a:gd name="connsiteX1" fmla="*/ 488883 w 1585256"/>
                    <a:gd name="connsiteY1" fmla="*/ 0 h 2683226"/>
                    <a:gd name="connsiteX2" fmla="*/ 1585256 w 1585256"/>
                    <a:gd name="connsiteY2" fmla="*/ 2683226 h 2683226"/>
                    <a:gd name="connsiteX3" fmla="*/ 0 w 1585256"/>
                    <a:gd name="connsiteY3" fmla="*/ 1598652 h 2683226"/>
                    <a:gd name="connsiteX0" fmla="*/ 0 w 1547950"/>
                    <a:gd name="connsiteY0" fmla="*/ 1479042 h 2683226"/>
                    <a:gd name="connsiteX1" fmla="*/ 451577 w 1547950"/>
                    <a:gd name="connsiteY1" fmla="*/ 0 h 2683226"/>
                    <a:gd name="connsiteX2" fmla="*/ 1547950 w 1547950"/>
                    <a:gd name="connsiteY2" fmla="*/ 2683226 h 2683226"/>
                    <a:gd name="connsiteX3" fmla="*/ 0 w 1547950"/>
                    <a:gd name="connsiteY3" fmla="*/ 1479042 h 2683226"/>
                    <a:gd name="connsiteX0" fmla="*/ 0 w 1574014"/>
                    <a:gd name="connsiteY0" fmla="*/ 1541914 h 2683226"/>
                    <a:gd name="connsiteX1" fmla="*/ 477641 w 1574014"/>
                    <a:gd name="connsiteY1" fmla="*/ 0 h 2683226"/>
                    <a:gd name="connsiteX2" fmla="*/ 1574014 w 1574014"/>
                    <a:gd name="connsiteY2" fmla="*/ 2683226 h 2683226"/>
                    <a:gd name="connsiteX3" fmla="*/ 0 w 1574014"/>
                    <a:gd name="connsiteY3" fmla="*/ 1541914 h 2683226"/>
                    <a:gd name="connsiteX0" fmla="*/ 0 w 1561308"/>
                    <a:gd name="connsiteY0" fmla="*/ 1536655 h 2683226"/>
                    <a:gd name="connsiteX1" fmla="*/ 464935 w 1561308"/>
                    <a:gd name="connsiteY1" fmla="*/ 0 h 2683226"/>
                    <a:gd name="connsiteX2" fmla="*/ 1561308 w 1561308"/>
                    <a:gd name="connsiteY2" fmla="*/ 2683226 h 2683226"/>
                    <a:gd name="connsiteX3" fmla="*/ 0 w 1561308"/>
                    <a:gd name="connsiteY3" fmla="*/ 1536655 h 2683226"/>
                    <a:gd name="connsiteX0" fmla="*/ 0 w 1384018"/>
                    <a:gd name="connsiteY0" fmla="*/ 1681332 h 2683226"/>
                    <a:gd name="connsiteX1" fmla="*/ 287645 w 1384018"/>
                    <a:gd name="connsiteY1" fmla="*/ 0 h 2683226"/>
                    <a:gd name="connsiteX2" fmla="*/ 1384018 w 1384018"/>
                    <a:gd name="connsiteY2" fmla="*/ 2683226 h 2683226"/>
                    <a:gd name="connsiteX3" fmla="*/ 0 w 1384018"/>
                    <a:gd name="connsiteY3" fmla="*/ 1681332 h 2683226"/>
                    <a:gd name="connsiteX0" fmla="*/ 0 w 1423086"/>
                    <a:gd name="connsiteY0" fmla="*/ 1656134 h 2683226"/>
                    <a:gd name="connsiteX1" fmla="*/ 326713 w 1423086"/>
                    <a:gd name="connsiteY1" fmla="*/ 0 h 2683226"/>
                    <a:gd name="connsiteX2" fmla="*/ 1423086 w 1423086"/>
                    <a:gd name="connsiteY2" fmla="*/ 2683226 h 2683226"/>
                    <a:gd name="connsiteX3" fmla="*/ 0 w 1423086"/>
                    <a:gd name="connsiteY3" fmla="*/ 1656134 h 2683226"/>
                    <a:gd name="connsiteX0" fmla="*/ 0 w 1400367"/>
                    <a:gd name="connsiteY0" fmla="*/ 1567561 h 2683226"/>
                    <a:gd name="connsiteX1" fmla="*/ 303994 w 1400367"/>
                    <a:gd name="connsiteY1" fmla="*/ 0 h 2683226"/>
                    <a:gd name="connsiteX2" fmla="*/ 1400367 w 1400367"/>
                    <a:gd name="connsiteY2" fmla="*/ 2683226 h 2683226"/>
                    <a:gd name="connsiteX3" fmla="*/ 0 w 1400367"/>
                    <a:gd name="connsiteY3" fmla="*/ 1567561 h 2683226"/>
                    <a:gd name="connsiteX0" fmla="*/ 0 w 1282266"/>
                    <a:gd name="connsiteY0" fmla="*/ 1554027 h 2683226"/>
                    <a:gd name="connsiteX1" fmla="*/ 185893 w 1282266"/>
                    <a:gd name="connsiteY1" fmla="*/ 0 h 2683226"/>
                    <a:gd name="connsiteX2" fmla="*/ 1282266 w 1282266"/>
                    <a:gd name="connsiteY2" fmla="*/ 2683226 h 2683226"/>
                    <a:gd name="connsiteX3" fmla="*/ 0 w 1282266"/>
                    <a:gd name="connsiteY3" fmla="*/ 1554027 h 2683226"/>
                    <a:gd name="connsiteX0" fmla="*/ 0 w 1269858"/>
                    <a:gd name="connsiteY0" fmla="*/ 1480048 h 2683226"/>
                    <a:gd name="connsiteX1" fmla="*/ 173485 w 1269858"/>
                    <a:gd name="connsiteY1" fmla="*/ 0 h 2683226"/>
                    <a:gd name="connsiteX2" fmla="*/ 1269858 w 1269858"/>
                    <a:gd name="connsiteY2" fmla="*/ 2683226 h 2683226"/>
                    <a:gd name="connsiteX3" fmla="*/ 0 w 1269858"/>
                    <a:gd name="connsiteY3" fmla="*/ 1480048 h 2683226"/>
                    <a:gd name="connsiteX0" fmla="*/ 0 w 1281003"/>
                    <a:gd name="connsiteY0" fmla="*/ 1536292 h 2683226"/>
                    <a:gd name="connsiteX1" fmla="*/ 184630 w 1281003"/>
                    <a:gd name="connsiteY1" fmla="*/ 0 h 2683226"/>
                    <a:gd name="connsiteX2" fmla="*/ 1281003 w 1281003"/>
                    <a:gd name="connsiteY2" fmla="*/ 2683226 h 2683226"/>
                    <a:gd name="connsiteX3" fmla="*/ 0 w 1281003"/>
                    <a:gd name="connsiteY3" fmla="*/ 1536292 h 2683226"/>
                    <a:gd name="connsiteX0" fmla="*/ 0 w 1229969"/>
                    <a:gd name="connsiteY0" fmla="*/ 1515171 h 2683226"/>
                    <a:gd name="connsiteX1" fmla="*/ 133596 w 1229969"/>
                    <a:gd name="connsiteY1" fmla="*/ 0 h 2683226"/>
                    <a:gd name="connsiteX2" fmla="*/ 1229969 w 1229969"/>
                    <a:gd name="connsiteY2" fmla="*/ 2683226 h 2683226"/>
                    <a:gd name="connsiteX3" fmla="*/ 0 w 1229969"/>
                    <a:gd name="connsiteY3" fmla="*/ 1515171 h 2683226"/>
                    <a:gd name="connsiteX0" fmla="*/ 0 w 1125544"/>
                    <a:gd name="connsiteY0" fmla="*/ 1471952 h 2683226"/>
                    <a:gd name="connsiteX1" fmla="*/ 29171 w 1125544"/>
                    <a:gd name="connsiteY1" fmla="*/ 0 h 2683226"/>
                    <a:gd name="connsiteX2" fmla="*/ 1125544 w 1125544"/>
                    <a:gd name="connsiteY2" fmla="*/ 2683226 h 2683226"/>
                    <a:gd name="connsiteX3" fmla="*/ 0 w 1125544"/>
                    <a:gd name="connsiteY3" fmla="*/ 1471952 h 2683226"/>
                    <a:gd name="connsiteX0" fmla="*/ 0 w 1202648"/>
                    <a:gd name="connsiteY0" fmla="*/ 1325954 h 2683226"/>
                    <a:gd name="connsiteX1" fmla="*/ 106275 w 1202648"/>
                    <a:gd name="connsiteY1" fmla="*/ 0 h 2683226"/>
                    <a:gd name="connsiteX2" fmla="*/ 1202648 w 1202648"/>
                    <a:gd name="connsiteY2" fmla="*/ 2683226 h 2683226"/>
                    <a:gd name="connsiteX3" fmla="*/ 0 w 1202648"/>
                    <a:gd name="connsiteY3" fmla="*/ 1325954 h 2683226"/>
                    <a:gd name="connsiteX0" fmla="*/ 0 w 1192088"/>
                    <a:gd name="connsiteY0" fmla="*/ 1325954 h 2623057"/>
                    <a:gd name="connsiteX1" fmla="*/ 106275 w 1192088"/>
                    <a:gd name="connsiteY1" fmla="*/ 0 h 2623057"/>
                    <a:gd name="connsiteX2" fmla="*/ 1192088 w 1192088"/>
                    <a:gd name="connsiteY2" fmla="*/ 2623057 h 2623057"/>
                    <a:gd name="connsiteX3" fmla="*/ 0 w 1192088"/>
                    <a:gd name="connsiteY3" fmla="*/ 1325954 h 2623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92088" h="2623057">
                      <a:moveTo>
                        <a:pt x="0" y="1325954"/>
                      </a:moveTo>
                      <a:lnTo>
                        <a:pt x="106275" y="0"/>
                      </a:lnTo>
                      <a:lnTo>
                        <a:pt x="1192088" y="2623057"/>
                      </a:lnTo>
                      <a:lnTo>
                        <a:pt x="0" y="1325954"/>
                      </a:lnTo>
                      <a:close/>
                    </a:path>
                  </a:pathLst>
                </a:custGeom>
                <a:solidFill>
                  <a:srgbClr val="F1F1F1"/>
                </a:solidFill>
                <a:ln>
                  <a:solidFill>
                    <a:srgbClr val="F1F1F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7" name="이등변 삼각형 30">
                <a:extLst>
                  <a:ext uri="{FF2B5EF4-FFF2-40B4-BE49-F238E27FC236}">
                    <a16:creationId xmlns:a16="http://schemas.microsoft.com/office/drawing/2014/main" id="{E059914A-858C-4647-AAD5-BC451F9E72EB}"/>
                  </a:ext>
                </a:extLst>
              </p:cNvPr>
              <p:cNvSpPr/>
              <p:nvPr/>
            </p:nvSpPr>
            <p:spPr>
              <a:xfrm rot="5400000">
                <a:off x="-413445" y="3259464"/>
                <a:ext cx="1066629" cy="270825"/>
              </a:xfrm>
              <a:custGeom>
                <a:avLst/>
                <a:gdLst>
                  <a:gd name="connsiteX0" fmla="*/ 0 w 1066629"/>
                  <a:gd name="connsiteY0" fmla="*/ 270343 h 270343"/>
                  <a:gd name="connsiteX1" fmla="*/ 508761 w 1066629"/>
                  <a:gd name="connsiteY1" fmla="*/ 0 h 270343"/>
                  <a:gd name="connsiteX2" fmla="*/ 1066629 w 1066629"/>
                  <a:gd name="connsiteY2" fmla="*/ 270343 h 270343"/>
                  <a:gd name="connsiteX3" fmla="*/ 0 w 1066629"/>
                  <a:gd name="connsiteY3" fmla="*/ 270343 h 270343"/>
                  <a:gd name="connsiteX0" fmla="*/ 0 w 1066629"/>
                  <a:gd name="connsiteY0" fmla="*/ 254441 h 254441"/>
                  <a:gd name="connsiteX1" fmla="*/ 516712 w 1066629"/>
                  <a:gd name="connsiteY1" fmla="*/ 0 h 254441"/>
                  <a:gd name="connsiteX2" fmla="*/ 1066629 w 1066629"/>
                  <a:gd name="connsiteY2" fmla="*/ 254441 h 254441"/>
                  <a:gd name="connsiteX3" fmla="*/ 0 w 1066629"/>
                  <a:gd name="connsiteY3" fmla="*/ 254441 h 254441"/>
                  <a:gd name="connsiteX0" fmla="*/ 0 w 1066629"/>
                  <a:gd name="connsiteY0" fmla="*/ 258417 h 258417"/>
                  <a:gd name="connsiteX1" fmla="*/ 512736 w 1066629"/>
                  <a:gd name="connsiteY1" fmla="*/ 0 h 258417"/>
                  <a:gd name="connsiteX2" fmla="*/ 1066629 w 1066629"/>
                  <a:gd name="connsiteY2" fmla="*/ 258417 h 258417"/>
                  <a:gd name="connsiteX3" fmla="*/ 0 w 1066629"/>
                  <a:gd name="connsiteY3" fmla="*/ 258417 h 258417"/>
                  <a:gd name="connsiteX0" fmla="*/ 0 w 1066629"/>
                  <a:gd name="connsiteY0" fmla="*/ 258417 h 258417"/>
                  <a:gd name="connsiteX1" fmla="*/ 500809 w 1066629"/>
                  <a:gd name="connsiteY1" fmla="*/ 0 h 258417"/>
                  <a:gd name="connsiteX2" fmla="*/ 1066629 w 1066629"/>
                  <a:gd name="connsiteY2" fmla="*/ 258417 h 258417"/>
                  <a:gd name="connsiteX3" fmla="*/ 0 w 1066629"/>
                  <a:gd name="connsiteY3" fmla="*/ 258417 h 258417"/>
                  <a:gd name="connsiteX0" fmla="*/ 0 w 1066629"/>
                  <a:gd name="connsiteY0" fmla="*/ 262393 h 262393"/>
                  <a:gd name="connsiteX1" fmla="*/ 504785 w 1066629"/>
                  <a:gd name="connsiteY1" fmla="*/ 0 h 262393"/>
                  <a:gd name="connsiteX2" fmla="*/ 1066629 w 1066629"/>
                  <a:gd name="connsiteY2" fmla="*/ 262393 h 262393"/>
                  <a:gd name="connsiteX3" fmla="*/ 0 w 1066629"/>
                  <a:gd name="connsiteY3" fmla="*/ 262393 h 262393"/>
                  <a:gd name="connsiteX0" fmla="*/ 0 w 1066629"/>
                  <a:gd name="connsiteY0" fmla="*/ 262393 h 262393"/>
                  <a:gd name="connsiteX1" fmla="*/ 504785 w 1066629"/>
                  <a:gd name="connsiteY1" fmla="*/ 0 h 262393"/>
                  <a:gd name="connsiteX2" fmla="*/ 1066629 w 1066629"/>
                  <a:gd name="connsiteY2" fmla="*/ 262393 h 262393"/>
                  <a:gd name="connsiteX3" fmla="*/ 0 w 1066629"/>
                  <a:gd name="connsiteY3" fmla="*/ 262393 h 262393"/>
                  <a:gd name="connsiteX0" fmla="*/ 0 w 1066629"/>
                  <a:gd name="connsiteY0" fmla="*/ 262393 h 292873"/>
                  <a:gd name="connsiteX1" fmla="*/ 504785 w 1066629"/>
                  <a:gd name="connsiteY1" fmla="*/ 0 h 292873"/>
                  <a:gd name="connsiteX2" fmla="*/ 1066629 w 1066629"/>
                  <a:gd name="connsiteY2" fmla="*/ 292873 h 292873"/>
                  <a:gd name="connsiteX3" fmla="*/ 0 w 1066629"/>
                  <a:gd name="connsiteY3" fmla="*/ 262393 h 292873"/>
                  <a:gd name="connsiteX0" fmla="*/ 0 w 1066629"/>
                  <a:gd name="connsiteY0" fmla="*/ 281169 h 292873"/>
                  <a:gd name="connsiteX1" fmla="*/ 504785 w 1066629"/>
                  <a:gd name="connsiteY1" fmla="*/ 0 h 292873"/>
                  <a:gd name="connsiteX2" fmla="*/ 1066629 w 1066629"/>
                  <a:gd name="connsiteY2" fmla="*/ 292873 h 292873"/>
                  <a:gd name="connsiteX3" fmla="*/ 0 w 1066629"/>
                  <a:gd name="connsiteY3" fmla="*/ 281169 h 29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629" h="292873">
                    <a:moveTo>
                      <a:pt x="0" y="281169"/>
                    </a:moveTo>
                    <a:lnTo>
                      <a:pt x="504785" y="0"/>
                    </a:lnTo>
                    <a:lnTo>
                      <a:pt x="1066629" y="292873"/>
                    </a:lnTo>
                    <a:lnTo>
                      <a:pt x="0" y="28116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5AE9E7D1-83A3-4000-9E11-741444B26FD9}"/>
                </a:ext>
              </a:extLst>
            </p:cNvPr>
            <p:cNvCxnSpPr>
              <a:cxnSpLocks/>
              <a:stCxn id="60" idx="0"/>
              <a:endCxn id="62" idx="2"/>
            </p:cNvCxnSpPr>
            <p:nvPr/>
          </p:nvCxnSpPr>
          <p:spPr>
            <a:xfrm rot="10800000" flipH="1" flipV="1">
              <a:off x="11462045" y="2045319"/>
              <a:ext cx="729655" cy="798820"/>
            </a:xfrm>
            <a:prstGeom prst="line">
              <a:avLst/>
            </a:prstGeom>
            <a:ln>
              <a:solidFill>
                <a:srgbClr val="F1F1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1828E81-D005-4E1D-8A9B-103A4A0CB514}"/>
                </a:ext>
              </a:extLst>
            </p:cNvPr>
            <p:cNvCxnSpPr>
              <a:cxnSpLocks/>
              <a:stCxn id="57" idx="0"/>
              <a:endCxn id="61" idx="0"/>
            </p:cNvCxnSpPr>
            <p:nvPr/>
          </p:nvCxnSpPr>
          <p:spPr>
            <a:xfrm rot="10800000" flipV="1">
              <a:off x="11559547" y="3993077"/>
              <a:ext cx="628440" cy="885859"/>
            </a:xfrm>
            <a:prstGeom prst="line">
              <a:avLst/>
            </a:prstGeom>
            <a:ln>
              <a:solidFill>
                <a:srgbClr val="F1F1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AFC541F-25A8-4F13-9601-1D4ADEA821DE}"/>
              </a:ext>
            </a:extLst>
          </p:cNvPr>
          <p:cNvGrpSpPr/>
          <p:nvPr userDrawn="1"/>
        </p:nvGrpSpPr>
        <p:grpSpPr>
          <a:xfrm>
            <a:off x="11471989" y="-56726"/>
            <a:ext cx="1276504" cy="7076294"/>
            <a:chOff x="11462045" y="-56535"/>
            <a:chExt cx="1276504" cy="7076294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BF3EDAD-5B53-4CA7-ADBC-9FB53E72937E}"/>
                </a:ext>
              </a:extLst>
            </p:cNvPr>
            <p:cNvGrpSpPr/>
            <p:nvPr/>
          </p:nvGrpSpPr>
          <p:grpSpPr>
            <a:xfrm rot="10800000">
              <a:off x="11519663" y="-56535"/>
              <a:ext cx="1218886" cy="7076294"/>
              <a:chOff x="-555282" y="-165120"/>
              <a:chExt cx="1218886" cy="7076294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34DE5BE8-7798-44D2-AD50-4F03492C69F7}"/>
                  </a:ext>
                </a:extLst>
              </p:cNvPr>
              <p:cNvGrpSpPr/>
              <p:nvPr/>
            </p:nvGrpSpPr>
            <p:grpSpPr>
              <a:xfrm rot="10800000">
                <a:off x="-555282" y="-165120"/>
                <a:ext cx="1218886" cy="7076294"/>
                <a:chOff x="1935460" y="-62150"/>
                <a:chExt cx="1218886" cy="7076294"/>
              </a:xfrm>
            </p:grpSpPr>
            <p:sp>
              <p:nvSpPr>
                <p:cNvPr id="69" name="이등변 삼각형 7">
                  <a:extLst>
                    <a:ext uri="{FF2B5EF4-FFF2-40B4-BE49-F238E27FC236}">
                      <a16:creationId xmlns:a16="http://schemas.microsoft.com/office/drawing/2014/main" id="{E81C2748-01AD-48B8-85F1-199725C8F0D7}"/>
                    </a:ext>
                  </a:extLst>
                </p:cNvPr>
                <p:cNvSpPr/>
                <p:nvPr/>
              </p:nvSpPr>
              <p:spPr>
                <a:xfrm rot="10317967">
                  <a:off x="2129573" y="-62150"/>
                  <a:ext cx="662813" cy="2770098"/>
                </a:xfrm>
                <a:custGeom>
                  <a:avLst/>
                  <a:gdLst>
                    <a:gd name="connsiteX0" fmla="*/ 0 w 1531746"/>
                    <a:gd name="connsiteY0" fmla="*/ 4006174 h 4006174"/>
                    <a:gd name="connsiteX1" fmla="*/ 765873 w 1531746"/>
                    <a:gd name="connsiteY1" fmla="*/ 0 h 4006174"/>
                    <a:gd name="connsiteX2" fmla="*/ 1531746 w 1531746"/>
                    <a:gd name="connsiteY2" fmla="*/ 4006174 h 4006174"/>
                    <a:gd name="connsiteX3" fmla="*/ 0 w 1531746"/>
                    <a:gd name="connsiteY3" fmla="*/ 4006174 h 4006174"/>
                    <a:gd name="connsiteX0" fmla="*/ 0 w 1446667"/>
                    <a:gd name="connsiteY0" fmla="*/ 4006174 h 4199623"/>
                    <a:gd name="connsiteX1" fmla="*/ 765873 w 1446667"/>
                    <a:gd name="connsiteY1" fmla="*/ 0 h 4199623"/>
                    <a:gd name="connsiteX2" fmla="*/ 1446667 w 1446667"/>
                    <a:gd name="connsiteY2" fmla="*/ 4199623 h 4199623"/>
                    <a:gd name="connsiteX3" fmla="*/ 0 w 1446667"/>
                    <a:gd name="connsiteY3" fmla="*/ 4006174 h 4199623"/>
                    <a:gd name="connsiteX0" fmla="*/ 0 w 1446667"/>
                    <a:gd name="connsiteY0" fmla="*/ 3526488 h 3719937"/>
                    <a:gd name="connsiteX1" fmla="*/ 524416 w 1446667"/>
                    <a:gd name="connsiteY1" fmla="*/ 0 h 3719937"/>
                    <a:gd name="connsiteX2" fmla="*/ 1446667 w 1446667"/>
                    <a:gd name="connsiteY2" fmla="*/ 3719937 h 3719937"/>
                    <a:gd name="connsiteX3" fmla="*/ 0 w 1446667"/>
                    <a:gd name="connsiteY3" fmla="*/ 3526488 h 3719937"/>
                    <a:gd name="connsiteX0" fmla="*/ 0 w 1446667"/>
                    <a:gd name="connsiteY0" fmla="*/ 3544806 h 3738255"/>
                    <a:gd name="connsiteX1" fmla="*/ 497624 w 1446667"/>
                    <a:gd name="connsiteY1" fmla="*/ 0 h 3738255"/>
                    <a:gd name="connsiteX2" fmla="*/ 1446667 w 1446667"/>
                    <a:gd name="connsiteY2" fmla="*/ 3738255 h 3738255"/>
                    <a:gd name="connsiteX3" fmla="*/ 0 w 1446667"/>
                    <a:gd name="connsiteY3" fmla="*/ 3544806 h 3738255"/>
                    <a:gd name="connsiteX0" fmla="*/ 0 w 1446667"/>
                    <a:gd name="connsiteY0" fmla="*/ 3257202 h 3450651"/>
                    <a:gd name="connsiteX1" fmla="*/ 458255 w 1446667"/>
                    <a:gd name="connsiteY1" fmla="*/ 0 h 3450651"/>
                    <a:gd name="connsiteX2" fmla="*/ 1446667 w 1446667"/>
                    <a:gd name="connsiteY2" fmla="*/ 3450651 h 3450651"/>
                    <a:gd name="connsiteX3" fmla="*/ 0 w 1446667"/>
                    <a:gd name="connsiteY3" fmla="*/ 3257202 h 3450651"/>
                    <a:gd name="connsiteX0" fmla="*/ 0 w 1351815"/>
                    <a:gd name="connsiteY0" fmla="*/ 3257202 h 3421187"/>
                    <a:gd name="connsiteX1" fmla="*/ 458255 w 1351815"/>
                    <a:gd name="connsiteY1" fmla="*/ 0 h 3421187"/>
                    <a:gd name="connsiteX2" fmla="*/ 1351815 w 1351815"/>
                    <a:gd name="connsiteY2" fmla="*/ 3421187 h 3421187"/>
                    <a:gd name="connsiteX3" fmla="*/ 0 w 1351815"/>
                    <a:gd name="connsiteY3" fmla="*/ 3257202 h 3421187"/>
                    <a:gd name="connsiteX0" fmla="*/ 0 w 1308386"/>
                    <a:gd name="connsiteY0" fmla="*/ 3257202 h 3497646"/>
                    <a:gd name="connsiteX1" fmla="*/ 458255 w 1308386"/>
                    <a:gd name="connsiteY1" fmla="*/ 0 h 3497646"/>
                    <a:gd name="connsiteX2" fmla="*/ 1308386 w 1308386"/>
                    <a:gd name="connsiteY2" fmla="*/ 3497646 h 3497646"/>
                    <a:gd name="connsiteX3" fmla="*/ 0 w 1308386"/>
                    <a:gd name="connsiteY3" fmla="*/ 3257202 h 3497646"/>
                    <a:gd name="connsiteX0" fmla="*/ 0 w 1299101"/>
                    <a:gd name="connsiteY0" fmla="*/ 3257202 h 3448223"/>
                    <a:gd name="connsiteX1" fmla="*/ 458255 w 1299101"/>
                    <a:gd name="connsiteY1" fmla="*/ 0 h 3448223"/>
                    <a:gd name="connsiteX2" fmla="*/ 1299101 w 1299101"/>
                    <a:gd name="connsiteY2" fmla="*/ 3448223 h 3448223"/>
                    <a:gd name="connsiteX3" fmla="*/ 0 w 1299101"/>
                    <a:gd name="connsiteY3" fmla="*/ 3257202 h 3448223"/>
                    <a:gd name="connsiteX0" fmla="*/ 0 w 1302336"/>
                    <a:gd name="connsiteY0" fmla="*/ 3280836 h 3448223"/>
                    <a:gd name="connsiteX1" fmla="*/ 461490 w 1302336"/>
                    <a:gd name="connsiteY1" fmla="*/ 0 h 3448223"/>
                    <a:gd name="connsiteX2" fmla="*/ 1302336 w 1302336"/>
                    <a:gd name="connsiteY2" fmla="*/ 3448223 h 3448223"/>
                    <a:gd name="connsiteX3" fmla="*/ 0 w 1302336"/>
                    <a:gd name="connsiteY3" fmla="*/ 3280836 h 3448223"/>
                    <a:gd name="connsiteX0" fmla="*/ 0 w 1178233"/>
                    <a:gd name="connsiteY0" fmla="*/ 3280836 h 3431236"/>
                    <a:gd name="connsiteX1" fmla="*/ 461490 w 1178233"/>
                    <a:gd name="connsiteY1" fmla="*/ 0 h 3431236"/>
                    <a:gd name="connsiteX2" fmla="*/ 1178233 w 1178233"/>
                    <a:gd name="connsiteY2" fmla="*/ 3431236 h 3431236"/>
                    <a:gd name="connsiteX3" fmla="*/ 0 w 1178233"/>
                    <a:gd name="connsiteY3" fmla="*/ 3280836 h 3431236"/>
                    <a:gd name="connsiteX0" fmla="*/ 0 w 1192440"/>
                    <a:gd name="connsiteY0" fmla="*/ 3338061 h 3431236"/>
                    <a:gd name="connsiteX1" fmla="*/ 475697 w 1192440"/>
                    <a:gd name="connsiteY1" fmla="*/ 0 h 3431236"/>
                    <a:gd name="connsiteX2" fmla="*/ 1192440 w 1192440"/>
                    <a:gd name="connsiteY2" fmla="*/ 3431236 h 3431236"/>
                    <a:gd name="connsiteX3" fmla="*/ 0 w 1192440"/>
                    <a:gd name="connsiteY3" fmla="*/ 3338061 h 3431236"/>
                    <a:gd name="connsiteX0" fmla="*/ 0 w 1192440"/>
                    <a:gd name="connsiteY0" fmla="*/ 3316094 h 3409269"/>
                    <a:gd name="connsiteX1" fmla="*/ 815583 w 1192440"/>
                    <a:gd name="connsiteY1" fmla="*/ 0 h 3409269"/>
                    <a:gd name="connsiteX2" fmla="*/ 1192440 w 1192440"/>
                    <a:gd name="connsiteY2" fmla="*/ 3409269 h 3409269"/>
                    <a:gd name="connsiteX3" fmla="*/ 0 w 1192440"/>
                    <a:gd name="connsiteY3" fmla="*/ 3316094 h 3409269"/>
                    <a:gd name="connsiteX0" fmla="*/ 0 w 1192440"/>
                    <a:gd name="connsiteY0" fmla="*/ 2739908 h 2833083"/>
                    <a:gd name="connsiteX1" fmla="*/ 672527 w 1192440"/>
                    <a:gd name="connsiteY1" fmla="*/ 0 h 2833083"/>
                    <a:gd name="connsiteX2" fmla="*/ 1192440 w 1192440"/>
                    <a:gd name="connsiteY2" fmla="*/ 2833083 h 2833083"/>
                    <a:gd name="connsiteX3" fmla="*/ 0 w 1192440"/>
                    <a:gd name="connsiteY3" fmla="*/ 2739908 h 2833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92440" h="2833083">
                      <a:moveTo>
                        <a:pt x="0" y="2739908"/>
                      </a:moveTo>
                      <a:lnTo>
                        <a:pt x="672527" y="0"/>
                      </a:lnTo>
                      <a:lnTo>
                        <a:pt x="1192440" y="2833083"/>
                      </a:lnTo>
                      <a:lnTo>
                        <a:pt x="0" y="2739908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이등변 삼각형 7">
                  <a:extLst>
                    <a:ext uri="{FF2B5EF4-FFF2-40B4-BE49-F238E27FC236}">
                      <a16:creationId xmlns:a16="http://schemas.microsoft.com/office/drawing/2014/main" id="{5182E063-8554-4357-B81B-14C6DD06C6F0}"/>
                    </a:ext>
                  </a:extLst>
                </p:cNvPr>
                <p:cNvSpPr/>
                <p:nvPr/>
              </p:nvSpPr>
              <p:spPr>
                <a:xfrm rot="1056363">
                  <a:off x="2096169" y="3930721"/>
                  <a:ext cx="921474" cy="3083423"/>
                </a:xfrm>
                <a:custGeom>
                  <a:avLst/>
                  <a:gdLst>
                    <a:gd name="connsiteX0" fmla="*/ 0 w 1531746"/>
                    <a:gd name="connsiteY0" fmla="*/ 4006174 h 4006174"/>
                    <a:gd name="connsiteX1" fmla="*/ 765873 w 1531746"/>
                    <a:gd name="connsiteY1" fmla="*/ 0 h 4006174"/>
                    <a:gd name="connsiteX2" fmla="*/ 1531746 w 1531746"/>
                    <a:gd name="connsiteY2" fmla="*/ 4006174 h 4006174"/>
                    <a:gd name="connsiteX3" fmla="*/ 0 w 1531746"/>
                    <a:gd name="connsiteY3" fmla="*/ 4006174 h 4006174"/>
                    <a:gd name="connsiteX0" fmla="*/ 0 w 1446667"/>
                    <a:gd name="connsiteY0" fmla="*/ 4006174 h 4199623"/>
                    <a:gd name="connsiteX1" fmla="*/ 765873 w 1446667"/>
                    <a:gd name="connsiteY1" fmla="*/ 0 h 4199623"/>
                    <a:gd name="connsiteX2" fmla="*/ 1446667 w 1446667"/>
                    <a:gd name="connsiteY2" fmla="*/ 4199623 h 4199623"/>
                    <a:gd name="connsiteX3" fmla="*/ 0 w 1446667"/>
                    <a:gd name="connsiteY3" fmla="*/ 4006174 h 4199623"/>
                    <a:gd name="connsiteX0" fmla="*/ 0 w 1446667"/>
                    <a:gd name="connsiteY0" fmla="*/ 3526488 h 3719937"/>
                    <a:gd name="connsiteX1" fmla="*/ 524416 w 1446667"/>
                    <a:gd name="connsiteY1" fmla="*/ 0 h 3719937"/>
                    <a:gd name="connsiteX2" fmla="*/ 1446667 w 1446667"/>
                    <a:gd name="connsiteY2" fmla="*/ 3719937 h 3719937"/>
                    <a:gd name="connsiteX3" fmla="*/ 0 w 1446667"/>
                    <a:gd name="connsiteY3" fmla="*/ 3526488 h 3719937"/>
                    <a:gd name="connsiteX0" fmla="*/ 0 w 1446667"/>
                    <a:gd name="connsiteY0" fmla="*/ 3544806 h 3738255"/>
                    <a:gd name="connsiteX1" fmla="*/ 497624 w 1446667"/>
                    <a:gd name="connsiteY1" fmla="*/ 0 h 3738255"/>
                    <a:gd name="connsiteX2" fmla="*/ 1446667 w 1446667"/>
                    <a:gd name="connsiteY2" fmla="*/ 3738255 h 3738255"/>
                    <a:gd name="connsiteX3" fmla="*/ 0 w 1446667"/>
                    <a:gd name="connsiteY3" fmla="*/ 3544806 h 3738255"/>
                    <a:gd name="connsiteX0" fmla="*/ 0 w 1446667"/>
                    <a:gd name="connsiteY0" fmla="*/ 3256276 h 3449725"/>
                    <a:gd name="connsiteX1" fmla="*/ 452136 w 1446667"/>
                    <a:gd name="connsiteY1" fmla="*/ 0 h 3449725"/>
                    <a:gd name="connsiteX2" fmla="*/ 1446667 w 1446667"/>
                    <a:gd name="connsiteY2" fmla="*/ 3449725 h 3449725"/>
                    <a:gd name="connsiteX3" fmla="*/ 0 w 1446667"/>
                    <a:gd name="connsiteY3" fmla="*/ 3256276 h 3449725"/>
                    <a:gd name="connsiteX0" fmla="*/ 0 w 1488171"/>
                    <a:gd name="connsiteY0" fmla="*/ 3256276 h 3436555"/>
                    <a:gd name="connsiteX1" fmla="*/ 452136 w 1488171"/>
                    <a:gd name="connsiteY1" fmla="*/ 0 h 3436555"/>
                    <a:gd name="connsiteX2" fmla="*/ 1488171 w 1488171"/>
                    <a:gd name="connsiteY2" fmla="*/ 3436555 h 3436555"/>
                    <a:gd name="connsiteX3" fmla="*/ 0 w 1488171"/>
                    <a:gd name="connsiteY3" fmla="*/ 3256276 h 3436555"/>
                    <a:gd name="connsiteX0" fmla="*/ 0 w 1488171"/>
                    <a:gd name="connsiteY0" fmla="*/ 3233818 h 3414097"/>
                    <a:gd name="connsiteX1" fmla="*/ 432315 w 1488171"/>
                    <a:gd name="connsiteY1" fmla="*/ 0 h 3414097"/>
                    <a:gd name="connsiteX2" fmla="*/ 1488171 w 1488171"/>
                    <a:gd name="connsiteY2" fmla="*/ 3414097 h 3414097"/>
                    <a:gd name="connsiteX3" fmla="*/ 0 w 1488171"/>
                    <a:gd name="connsiteY3" fmla="*/ 3233818 h 3414097"/>
                    <a:gd name="connsiteX0" fmla="*/ 0 w 1502861"/>
                    <a:gd name="connsiteY0" fmla="*/ 3233818 h 3409436"/>
                    <a:gd name="connsiteX1" fmla="*/ 432315 w 1502861"/>
                    <a:gd name="connsiteY1" fmla="*/ 0 h 3409436"/>
                    <a:gd name="connsiteX2" fmla="*/ 1502861 w 1502861"/>
                    <a:gd name="connsiteY2" fmla="*/ 3409436 h 3409436"/>
                    <a:gd name="connsiteX3" fmla="*/ 0 w 1502861"/>
                    <a:gd name="connsiteY3" fmla="*/ 3233818 h 3409436"/>
                    <a:gd name="connsiteX0" fmla="*/ 0 w 1490484"/>
                    <a:gd name="connsiteY0" fmla="*/ 3877442 h 3877442"/>
                    <a:gd name="connsiteX1" fmla="*/ 419938 w 1490484"/>
                    <a:gd name="connsiteY1" fmla="*/ 0 h 3877442"/>
                    <a:gd name="connsiteX2" fmla="*/ 1490484 w 1490484"/>
                    <a:gd name="connsiteY2" fmla="*/ 3409436 h 3877442"/>
                    <a:gd name="connsiteX3" fmla="*/ 0 w 1490484"/>
                    <a:gd name="connsiteY3" fmla="*/ 3877442 h 3877442"/>
                    <a:gd name="connsiteX0" fmla="*/ 0 w 1476648"/>
                    <a:gd name="connsiteY0" fmla="*/ 3873051 h 3873051"/>
                    <a:gd name="connsiteX1" fmla="*/ 406102 w 1476648"/>
                    <a:gd name="connsiteY1" fmla="*/ 0 h 3873051"/>
                    <a:gd name="connsiteX2" fmla="*/ 1476648 w 1476648"/>
                    <a:gd name="connsiteY2" fmla="*/ 3409436 h 3873051"/>
                    <a:gd name="connsiteX3" fmla="*/ 0 w 1476648"/>
                    <a:gd name="connsiteY3" fmla="*/ 3873051 h 3873051"/>
                    <a:gd name="connsiteX0" fmla="*/ 0 w 1417558"/>
                    <a:gd name="connsiteY0" fmla="*/ 3854300 h 3854300"/>
                    <a:gd name="connsiteX1" fmla="*/ 347012 w 1417558"/>
                    <a:gd name="connsiteY1" fmla="*/ 0 h 3854300"/>
                    <a:gd name="connsiteX2" fmla="*/ 1417558 w 1417558"/>
                    <a:gd name="connsiteY2" fmla="*/ 3409436 h 3854300"/>
                    <a:gd name="connsiteX3" fmla="*/ 0 w 1417558"/>
                    <a:gd name="connsiteY3" fmla="*/ 3854300 h 3854300"/>
                    <a:gd name="connsiteX0" fmla="*/ 0 w 1315662"/>
                    <a:gd name="connsiteY0" fmla="*/ 3791509 h 3791509"/>
                    <a:gd name="connsiteX1" fmla="*/ 245116 w 1315662"/>
                    <a:gd name="connsiteY1" fmla="*/ 0 h 3791509"/>
                    <a:gd name="connsiteX2" fmla="*/ 1315662 w 1315662"/>
                    <a:gd name="connsiteY2" fmla="*/ 3409436 h 3791509"/>
                    <a:gd name="connsiteX3" fmla="*/ 0 w 1315662"/>
                    <a:gd name="connsiteY3" fmla="*/ 3791509 h 3791509"/>
                    <a:gd name="connsiteX0" fmla="*/ 0 w 1302492"/>
                    <a:gd name="connsiteY0" fmla="*/ 3833013 h 3833013"/>
                    <a:gd name="connsiteX1" fmla="*/ 231946 w 1302492"/>
                    <a:gd name="connsiteY1" fmla="*/ 0 h 3833013"/>
                    <a:gd name="connsiteX2" fmla="*/ 1302492 w 1302492"/>
                    <a:gd name="connsiteY2" fmla="*/ 3409436 h 3833013"/>
                    <a:gd name="connsiteX3" fmla="*/ 0 w 1302492"/>
                    <a:gd name="connsiteY3" fmla="*/ 3833013 h 3833013"/>
                    <a:gd name="connsiteX0" fmla="*/ 0 w 1299794"/>
                    <a:gd name="connsiteY0" fmla="*/ 3815897 h 3815897"/>
                    <a:gd name="connsiteX1" fmla="*/ 229248 w 1299794"/>
                    <a:gd name="connsiteY1" fmla="*/ 0 h 3815897"/>
                    <a:gd name="connsiteX2" fmla="*/ 1299794 w 1299794"/>
                    <a:gd name="connsiteY2" fmla="*/ 3409436 h 3815897"/>
                    <a:gd name="connsiteX3" fmla="*/ 0 w 1299794"/>
                    <a:gd name="connsiteY3" fmla="*/ 3815897 h 3815897"/>
                    <a:gd name="connsiteX0" fmla="*/ 0 w 1341589"/>
                    <a:gd name="connsiteY0" fmla="*/ 3815897 h 3815897"/>
                    <a:gd name="connsiteX1" fmla="*/ 229248 w 1341589"/>
                    <a:gd name="connsiteY1" fmla="*/ 0 h 3815897"/>
                    <a:gd name="connsiteX2" fmla="*/ 1341589 w 1341589"/>
                    <a:gd name="connsiteY2" fmla="*/ 3400238 h 3815897"/>
                    <a:gd name="connsiteX3" fmla="*/ 0 w 1341589"/>
                    <a:gd name="connsiteY3" fmla="*/ 3815897 h 3815897"/>
                    <a:gd name="connsiteX0" fmla="*/ 0 w 1316204"/>
                    <a:gd name="connsiteY0" fmla="*/ 3815897 h 3815897"/>
                    <a:gd name="connsiteX1" fmla="*/ 229248 w 1316204"/>
                    <a:gd name="connsiteY1" fmla="*/ 0 h 3815897"/>
                    <a:gd name="connsiteX2" fmla="*/ 1316204 w 1316204"/>
                    <a:gd name="connsiteY2" fmla="*/ 3408294 h 3815897"/>
                    <a:gd name="connsiteX3" fmla="*/ 0 w 1316204"/>
                    <a:gd name="connsiteY3" fmla="*/ 3815897 h 3815897"/>
                    <a:gd name="connsiteX0" fmla="*/ 178022 w 1086956"/>
                    <a:gd name="connsiteY0" fmla="*/ 3698355 h 3698355"/>
                    <a:gd name="connsiteX1" fmla="*/ 0 w 1086956"/>
                    <a:gd name="connsiteY1" fmla="*/ 0 h 3698355"/>
                    <a:gd name="connsiteX2" fmla="*/ 1086956 w 1086956"/>
                    <a:gd name="connsiteY2" fmla="*/ 3408294 h 3698355"/>
                    <a:gd name="connsiteX3" fmla="*/ 178022 w 1086956"/>
                    <a:gd name="connsiteY3" fmla="*/ 3698355 h 3698355"/>
                    <a:gd name="connsiteX0" fmla="*/ 369342 w 1086956"/>
                    <a:gd name="connsiteY0" fmla="*/ 3637642 h 3637642"/>
                    <a:gd name="connsiteX1" fmla="*/ 0 w 1086956"/>
                    <a:gd name="connsiteY1" fmla="*/ 0 h 3637642"/>
                    <a:gd name="connsiteX2" fmla="*/ 1086956 w 1086956"/>
                    <a:gd name="connsiteY2" fmla="*/ 3408294 h 3637642"/>
                    <a:gd name="connsiteX3" fmla="*/ 369342 w 1086956"/>
                    <a:gd name="connsiteY3" fmla="*/ 3637642 h 3637642"/>
                    <a:gd name="connsiteX0" fmla="*/ 203860 w 921474"/>
                    <a:gd name="connsiteY0" fmla="*/ 3082575 h 3082575"/>
                    <a:gd name="connsiteX1" fmla="*/ 0 w 921474"/>
                    <a:gd name="connsiteY1" fmla="*/ 0 h 3082575"/>
                    <a:gd name="connsiteX2" fmla="*/ 921474 w 921474"/>
                    <a:gd name="connsiteY2" fmla="*/ 2853227 h 3082575"/>
                    <a:gd name="connsiteX3" fmla="*/ 203860 w 921474"/>
                    <a:gd name="connsiteY3" fmla="*/ 3082575 h 3082575"/>
                    <a:gd name="connsiteX0" fmla="*/ 135779 w 921474"/>
                    <a:gd name="connsiteY0" fmla="*/ 3071841 h 3071841"/>
                    <a:gd name="connsiteX1" fmla="*/ 0 w 921474"/>
                    <a:gd name="connsiteY1" fmla="*/ 0 h 3071841"/>
                    <a:gd name="connsiteX2" fmla="*/ 921474 w 921474"/>
                    <a:gd name="connsiteY2" fmla="*/ 2853227 h 3071841"/>
                    <a:gd name="connsiteX3" fmla="*/ 135779 w 921474"/>
                    <a:gd name="connsiteY3" fmla="*/ 3071841 h 3071841"/>
                    <a:gd name="connsiteX0" fmla="*/ 150233 w 921474"/>
                    <a:gd name="connsiteY0" fmla="*/ 3083423 h 3083423"/>
                    <a:gd name="connsiteX1" fmla="*/ 0 w 921474"/>
                    <a:gd name="connsiteY1" fmla="*/ 0 h 3083423"/>
                    <a:gd name="connsiteX2" fmla="*/ 921474 w 921474"/>
                    <a:gd name="connsiteY2" fmla="*/ 2853227 h 3083423"/>
                    <a:gd name="connsiteX3" fmla="*/ 150233 w 921474"/>
                    <a:gd name="connsiteY3" fmla="*/ 3083423 h 3083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1474" h="3083423">
                      <a:moveTo>
                        <a:pt x="150233" y="3083423"/>
                      </a:moveTo>
                      <a:lnTo>
                        <a:pt x="0" y="0"/>
                      </a:lnTo>
                      <a:lnTo>
                        <a:pt x="921474" y="2853227"/>
                      </a:lnTo>
                      <a:lnTo>
                        <a:pt x="150233" y="3083423"/>
                      </a:lnTo>
                      <a:close/>
                    </a:path>
                  </a:pathLst>
                </a:custGeom>
                <a:solidFill>
                  <a:srgbClr val="CDD9EF"/>
                </a:solidFill>
                <a:ln>
                  <a:solidFill>
                    <a:srgbClr val="CDD9E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이등변 삼각형 10">
                  <a:extLst>
                    <a:ext uri="{FF2B5EF4-FFF2-40B4-BE49-F238E27FC236}">
                      <a16:creationId xmlns:a16="http://schemas.microsoft.com/office/drawing/2014/main" id="{74BC807F-77DB-4623-987D-A3D3913D3BAB}"/>
                    </a:ext>
                  </a:extLst>
                </p:cNvPr>
                <p:cNvSpPr/>
                <p:nvPr/>
              </p:nvSpPr>
              <p:spPr>
                <a:xfrm rot="879113">
                  <a:off x="1935460" y="31516"/>
                  <a:ext cx="1148143" cy="3723221"/>
                </a:xfrm>
                <a:custGeom>
                  <a:avLst/>
                  <a:gdLst>
                    <a:gd name="connsiteX0" fmla="*/ 0 w 889000"/>
                    <a:gd name="connsiteY0" fmla="*/ 3467100 h 3467100"/>
                    <a:gd name="connsiteX1" fmla="*/ 444500 w 889000"/>
                    <a:gd name="connsiteY1" fmla="*/ 0 h 3467100"/>
                    <a:gd name="connsiteX2" fmla="*/ 889000 w 889000"/>
                    <a:gd name="connsiteY2" fmla="*/ 3467100 h 3467100"/>
                    <a:gd name="connsiteX3" fmla="*/ 0 w 889000"/>
                    <a:gd name="connsiteY3" fmla="*/ 3467100 h 3467100"/>
                    <a:gd name="connsiteX0" fmla="*/ 0 w 889000"/>
                    <a:gd name="connsiteY0" fmla="*/ 3885584 h 3885584"/>
                    <a:gd name="connsiteX1" fmla="*/ 689514 w 889000"/>
                    <a:gd name="connsiteY1" fmla="*/ 0 h 3885584"/>
                    <a:gd name="connsiteX2" fmla="*/ 889000 w 889000"/>
                    <a:gd name="connsiteY2" fmla="*/ 3885584 h 3885584"/>
                    <a:gd name="connsiteX3" fmla="*/ 0 w 889000"/>
                    <a:gd name="connsiteY3" fmla="*/ 3885584 h 3885584"/>
                    <a:gd name="connsiteX0" fmla="*/ 0 w 1741867"/>
                    <a:gd name="connsiteY0" fmla="*/ 3885584 h 4135171"/>
                    <a:gd name="connsiteX1" fmla="*/ 689514 w 1741867"/>
                    <a:gd name="connsiteY1" fmla="*/ 0 h 4135171"/>
                    <a:gd name="connsiteX2" fmla="*/ 1741867 w 1741867"/>
                    <a:gd name="connsiteY2" fmla="*/ 4135171 h 4135171"/>
                    <a:gd name="connsiteX3" fmla="*/ 0 w 1741867"/>
                    <a:gd name="connsiteY3" fmla="*/ 3885584 h 4135171"/>
                    <a:gd name="connsiteX0" fmla="*/ 0 w 1741867"/>
                    <a:gd name="connsiteY0" fmla="*/ 3971593 h 4221180"/>
                    <a:gd name="connsiteX1" fmla="*/ 667027 w 1741867"/>
                    <a:gd name="connsiteY1" fmla="*/ 0 h 4221180"/>
                    <a:gd name="connsiteX2" fmla="*/ 1741867 w 1741867"/>
                    <a:gd name="connsiteY2" fmla="*/ 4221180 h 4221180"/>
                    <a:gd name="connsiteX3" fmla="*/ 0 w 1741867"/>
                    <a:gd name="connsiteY3" fmla="*/ 3971593 h 4221180"/>
                    <a:gd name="connsiteX0" fmla="*/ 0 w 1741867"/>
                    <a:gd name="connsiteY0" fmla="*/ 3965969 h 4215556"/>
                    <a:gd name="connsiteX1" fmla="*/ 707206 w 1741867"/>
                    <a:gd name="connsiteY1" fmla="*/ 0 h 4215556"/>
                    <a:gd name="connsiteX2" fmla="*/ 1741867 w 1741867"/>
                    <a:gd name="connsiteY2" fmla="*/ 4215556 h 4215556"/>
                    <a:gd name="connsiteX3" fmla="*/ 0 w 1741867"/>
                    <a:gd name="connsiteY3" fmla="*/ 3965969 h 4215556"/>
                    <a:gd name="connsiteX0" fmla="*/ 0 w 1879592"/>
                    <a:gd name="connsiteY0" fmla="*/ 2012218 h 4215556"/>
                    <a:gd name="connsiteX1" fmla="*/ 844931 w 1879592"/>
                    <a:gd name="connsiteY1" fmla="*/ 0 h 4215556"/>
                    <a:gd name="connsiteX2" fmla="*/ 1879592 w 1879592"/>
                    <a:gd name="connsiteY2" fmla="*/ 4215556 h 4215556"/>
                    <a:gd name="connsiteX3" fmla="*/ 0 w 1879592"/>
                    <a:gd name="connsiteY3" fmla="*/ 2012218 h 4215556"/>
                    <a:gd name="connsiteX0" fmla="*/ 0 w 1898764"/>
                    <a:gd name="connsiteY0" fmla="*/ 2012218 h 4098621"/>
                    <a:gd name="connsiteX1" fmla="*/ 844931 w 1898764"/>
                    <a:gd name="connsiteY1" fmla="*/ 0 h 4098621"/>
                    <a:gd name="connsiteX2" fmla="*/ 1898764 w 1898764"/>
                    <a:gd name="connsiteY2" fmla="*/ 4098621 h 4098621"/>
                    <a:gd name="connsiteX3" fmla="*/ 0 w 1898764"/>
                    <a:gd name="connsiteY3" fmla="*/ 2012218 h 4098621"/>
                    <a:gd name="connsiteX0" fmla="*/ 0 w 2019068"/>
                    <a:gd name="connsiteY0" fmla="*/ 2135137 h 4098621"/>
                    <a:gd name="connsiteX1" fmla="*/ 965235 w 2019068"/>
                    <a:gd name="connsiteY1" fmla="*/ 0 h 4098621"/>
                    <a:gd name="connsiteX2" fmla="*/ 2019068 w 2019068"/>
                    <a:gd name="connsiteY2" fmla="*/ 4098621 h 4098621"/>
                    <a:gd name="connsiteX3" fmla="*/ 0 w 2019068"/>
                    <a:gd name="connsiteY3" fmla="*/ 2135137 h 4098621"/>
                    <a:gd name="connsiteX0" fmla="*/ 0 w 1778472"/>
                    <a:gd name="connsiteY0" fmla="*/ 2136310 h 4098621"/>
                    <a:gd name="connsiteX1" fmla="*/ 724639 w 1778472"/>
                    <a:gd name="connsiteY1" fmla="*/ 0 h 4098621"/>
                    <a:gd name="connsiteX2" fmla="*/ 1778472 w 1778472"/>
                    <a:gd name="connsiteY2" fmla="*/ 4098621 h 4098621"/>
                    <a:gd name="connsiteX3" fmla="*/ 0 w 1778472"/>
                    <a:gd name="connsiteY3" fmla="*/ 2136310 h 4098621"/>
                    <a:gd name="connsiteX0" fmla="*/ 0 w 1586143"/>
                    <a:gd name="connsiteY0" fmla="*/ 2105120 h 4098621"/>
                    <a:gd name="connsiteX1" fmla="*/ 532310 w 1586143"/>
                    <a:gd name="connsiteY1" fmla="*/ 0 h 4098621"/>
                    <a:gd name="connsiteX2" fmla="*/ 1586143 w 1586143"/>
                    <a:gd name="connsiteY2" fmla="*/ 4098621 h 4098621"/>
                    <a:gd name="connsiteX3" fmla="*/ 0 w 1586143"/>
                    <a:gd name="connsiteY3" fmla="*/ 2105120 h 4098621"/>
                    <a:gd name="connsiteX0" fmla="*/ 0 w 1519280"/>
                    <a:gd name="connsiteY0" fmla="*/ 2093982 h 4098621"/>
                    <a:gd name="connsiteX1" fmla="*/ 465447 w 1519280"/>
                    <a:gd name="connsiteY1" fmla="*/ 0 h 4098621"/>
                    <a:gd name="connsiteX2" fmla="*/ 1519280 w 1519280"/>
                    <a:gd name="connsiteY2" fmla="*/ 4098621 h 4098621"/>
                    <a:gd name="connsiteX3" fmla="*/ 0 w 1519280"/>
                    <a:gd name="connsiteY3" fmla="*/ 2093982 h 4098621"/>
                    <a:gd name="connsiteX0" fmla="*/ 0 w 1487041"/>
                    <a:gd name="connsiteY0" fmla="*/ 2093982 h 3925791"/>
                    <a:gd name="connsiteX1" fmla="*/ 465447 w 1487041"/>
                    <a:gd name="connsiteY1" fmla="*/ 0 h 3925791"/>
                    <a:gd name="connsiteX2" fmla="*/ 1487041 w 1487041"/>
                    <a:gd name="connsiteY2" fmla="*/ 3925791 h 3925791"/>
                    <a:gd name="connsiteX3" fmla="*/ 0 w 1487041"/>
                    <a:gd name="connsiteY3" fmla="*/ 2093982 h 3925791"/>
                    <a:gd name="connsiteX0" fmla="*/ 0 w 1362107"/>
                    <a:gd name="connsiteY0" fmla="*/ 2125037 h 3925791"/>
                    <a:gd name="connsiteX1" fmla="*/ 340513 w 1362107"/>
                    <a:gd name="connsiteY1" fmla="*/ 0 h 3925791"/>
                    <a:gd name="connsiteX2" fmla="*/ 1362107 w 1362107"/>
                    <a:gd name="connsiteY2" fmla="*/ 3925791 h 3925791"/>
                    <a:gd name="connsiteX3" fmla="*/ 0 w 1362107"/>
                    <a:gd name="connsiteY3" fmla="*/ 2125037 h 3925791"/>
                    <a:gd name="connsiteX0" fmla="*/ 0 w 1275019"/>
                    <a:gd name="connsiteY0" fmla="*/ 2112887 h 3925791"/>
                    <a:gd name="connsiteX1" fmla="*/ 253425 w 1275019"/>
                    <a:gd name="connsiteY1" fmla="*/ 0 h 3925791"/>
                    <a:gd name="connsiteX2" fmla="*/ 1275019 w 1275019"/>
                    <a:gd name="connsiteY2" fmla="*/ 3925791 h 3925791"/>
                    <a:gd name="connsiteX3" fmla="*/ 0 w 1275019"/>
                    <a:gd name="connsiteY3" fmla="*/ 2112887 h 3925791"/>
                    <a:gd name="connsiteX0" fmla="*/ 0 w 1203456"/>
                    <a:gd name="connsiteY0" fmla="*/ 2163204 h 3925791"/>
                    <a:gd name="connsiteX1" fmla="*/ 181862 w 1203456"/>
                    <a:gd name="connsiteY1" fmla="*/ 0 h 3925791"/>
                    <a:gd name="connsiteX2" fmla="*/ 1203456 w 1203456"/>
                    <a:gd name="connsiteY2" fmla="*/ 3925791 h 3925791"/>
                    <a:gd name="connsiteX3" fmla="*/ 0 w 1203456"/>
                    <a:gd name="connsiteY3" fmla="*/ 2163204 h 3925791"/>
                    <a:gd name="connsiteX0" fmla="*/ 0 w 1136748"/>
                    <a:gd name="connsiteY0" fmla="*/ 2163204 h 3758814"/>
                    <a:gd name="connsiteX1" fmla="*/ 181862 w 1136748"/>
                    <a:gd name="connsiteY1" fmla="*/ 0 h 3758814"/>
                    <a:gd name="connsiteX2" fmla="*/ 1136748 w 1136748"/>
                    <a:gd name="connsiteY2" fmla="*/ 3758814 h 3758814"/>
                    <a:gd name="connsiteX3" fmla="*/ 0 w 1136748"/>
                    <a:gd name="connsiteY3" fmla="*/ 2163204 h 3758814"/>
                    <a:gd name="connsiteX0" fmla="*/ 0 w 1190365"/>
                    <a:gd name="connsiteY0" fmla="*/ 2163204 h 3744796"/>
                    <a:gd name="connsiteX1" fmla="*/ 181862 w 1190365"/>
                    <a:gd name="connsiteY1" fmla="*/ 0 h 3744796"/>
                    <a:gd name="connsiteX2" fmla="*/ 1190365 w 1190365"/>
                    <a:gd name="connsiteY2" fmla="*/ 3744796 h 3744796"/>
                    <a:gd name="connsiteX3" fmla="*/ 0 w 1190365"/>
                    <a:gd name="connsiteY3" fmla="*/ 2163204 h 3744796"/>
                    <a:gd name="connsiteX0" fmla="*/ 0 w 1161221"/>
                    <a:gd name="connsiteY0" fmla="*/ 2163204 h 3742868"/>
                    <a:gd name="connsiteX1" fmla="*/ 181862 w 1161221"/>
                    <a:gd name="connsiteY1" fmla="*/ 0 h 3742868"/>
                    <a:gd name="connsiteX2" fmla="*/ 1161221 w 1161221"/>
                    <a:gd name="connsiteY2" fmla="*/ 3742868 h 3742868"/>
                    <a:gd name="connsiteX3" fmla="*/ 0 w 1161221"/>
                    <a:gd name="connsiteY3" fmla="*/ 2163204 h 3742868"/>
                    <a:gd name="connsiteX0" fmla="*/ 0 w 1136341"/>
                    <a:gd name="connsiteY0" fmla="*/ 2163204 h 3720732"/>
                    <a:gd name="connsiteX1" fmla="*/ 181862 w 1136341"/>
                    <a:gd name="connsiteY1" fmla="*/ 0 h 3720732"/>
                    <a:gd name="connsiteX2" fmla="*/ 1136341 w 1136341"/>
                    <a:gd name="connsiteY2" fmla="*/ 3720732 h 3720732"/>
                    <a:gd name="connsiteX3" fmla="*/ 0 w 1136341"/>
                    <a:gd name="connsiteY3" fmla="*/ 2163204 h 3720732"/>
                    <a:gd name="connsiteX0" fmla="*/ 0 w 1148143"/>
                    <a:gd name="connsiteY0" fmla="*/ 2163204 h 3723221"/>
                    <a:gd name="connsiteX1" fmla="*/ 181862 w 1148143"/>
                    <a:gd name="connsiteY1" fmla="*/ 0 h 3723221"/>
                    <a:gd name="connsiteX2" fmla="*/ 1148143 w 1148143"/>
                    <a:gd name="connsiteY2" fmla="*/ 3723221 h 3723221"/>
                    <a:gd name="connsiteX3" fmla="*/ 0 w 1148143"/>
                    <a:gd name="connsiteY3" fmla="*/ 2163204 h 3723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8143" h="3723221">
                      <a:moveTo>
                        <a:pt x="0" y="2163204"/>
                      </a:moveTo>
                      <a:lnTo>
                        <a:pt x="181862" y="0"/>
                      </a:lnTo>
                      <a:lnTo>
                        <a:pt x="1148143" y="3723221"/>
                      </a:lnTo>
                      <a:lnTo>
                        <a:pt x="0" y="2163204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solidFill>
                    <a:srgbClr val="F8F8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이등변 삼각형 11">
                  <a:extLst>
                    <a:ext uri="{FF2B5EF4-FFF2-40B4-BE49-F238E27FC236}">
                      <a16:creationId xmlns:a16="http://schemas.microsoft.com/office/drawing/2014/main" id="{18225205-941B-45F6-8690-EC4629DCD60E}"/>
                    </a:ext>
                  </a:extLst>
                </p:cNvPr>
                <p:cNvSpPr/>
                <p:nvPr/>
              </p:nvSpPr>
              <p:spPr>
                <a:xfrm rot="21393995">
                  <a:off x="1978170" y="2960089"/>
                  <a:ext cx="731223" cy="3898764"/>
                </a:xfrm>
                <a:custGeom>
                  <a:avLst/>
                  <a:gdLst>
                    <a:gd name="connsiteX0" fmla="*/ 0 w 1179095"/>
                    <a:gd name="connsiteY0" fmla="*/ 2440749 h 2440749"/>
                    <a:gd name="connsiteX1" fmla="*/ 589548 w 1179095"/>
                    <a:gd name="connsiteY1" fmla="*/ 0 h 2440749"/>
                    <a:gd name="connsiteX2" fmla="*/ 1179095 w 1179095"/>
                    <a:gd name="connsiteY2" fmla="*/ 2440749 h 2440749"/>
                    <a:gd name="connsiteX3" fmla="*/ 0 w 1179095"/>
                    <a:gd name="connsiteY3" fmla="*/ 2440749 h 2440749"/>
                    <a:gd name="connsiteX0" fmla="*/ 0 w 1536994"/>
                    <a:gd name="connsiteY0" fmla="*/ 2440749 h 2703286"/>
                    <a:gd name="connsiteX1" fmla="*/ 589548 w 1536994"/>
                    <a:gd name="connsiteY1" fmla="*/ 0 h 2703286"/>
                    <a:gd name="connsiteX2" fmla="*/ 1536994 w 1536994"/>
                    <a:gd name="connsiteY2" fmla="*/ 2703286 h 2703286"/>
                    <a:gd name="connsiteX3" fmla="*/ 0 w 1536994"/>
                    <a:gd name="connsiteY3" fmla="*/ 2440749 h 2703286"/>
                    <a:gd name="connsiteX0" fmla="*/ 0 w 1574946"/>
                    <a:gd name="connsiteY0" fmla="*/ 2440749 h 2874308"/>
                    <a:gd name="connsiteX1" fmla="*/ 589548 w 1574946"/>
                    <a:gd name="connsiteY1" fmla="*/ 0 h 2874308"/>
                    <a:gd name="connsiteX2" fmla="*/ 1574946 w 1574946"/>
                    <a:gd name="connsiteY2" fmla="*/ 2874308 h 2874308"/>
                    <a:gd name="connsiteX3" fmla="*/ 0 w 1574946"/>
                    <a:gd name="connsiteY3" fmla="*/ 2440749 h 2874308"/>
                    <a:gd name="connsiteX0" fmla="*/ 0 w 1796067"/>
                    <a:gd name="connsiteY0" fmla="*/ 3465205 h 3898764"/>
                    <a:gd name="connsiteX1" fmla="*/ 1796067 w 1796067"/>
                    <a:gd name="connsiteY1" fmla="*/ 0 h 3898764"/>
                    <a:gd name="connsiteX2" fmla="*/ 1574946 w 1796067"/>
                    <a:gd name="connsiteY2" fmla="*/ 3898764 h 3898764"/>
                    <a:gd name="connsiteX3" fmla="*/ 0 w 1796067"/>
                    <a:gd name="connsiteY3" fmla="*/ 3465205 h 3898764"/>
                    <a:gd name="connsiteX0" fmla="*/ 0 w 1593583"/>
                    <a:gd name="connsiteY0" fmla="*/ 2501043 h 3898764"/>
                    <a:gd name="connsiteX1" fmla="*/ 1593583 w 1593583"/>
                    <a:gd name="connsiteY1" fmla="*/ 0 h 3898764"/>
                    <a:gd name="connsiteX2" fmla="*/ 1372462 w 1593583"/>
                    <a:gd name="connsiteY2" fmla="*/ 3898764 h 3898764"/>
                    <a:gd name="connsiteX3" fmla="*/ 0 w 1593583"/>
                    <a:gd name="connsiteY3" fmla="*/ 2501043 h 3898764"/>
                    <a:gd name="connsiteX0" fmla="*/ 0 w 1522388"/>
                    <a:gd name="connsiteY0" fmla="*/ 2459513 h 3898764"/>
                    <a:gd name="connsiteX1" fmla="*/ 1522388 w 1522388"/>
                    <a:gd name="connsiteY1" fmla="*/ 0 h 3898764"/>
                    <a:gd name="connsiteX2" fmla="*/ 1301267 w 1522388"/>
                    <a:gd name="connsiteY2" fmla="*/ 3898764 h 3898764"/>
                    <a:gd name="connsiteX3" fmla="*/ 0 w 1522388"/>
                    <a:gd name="connsiteY3" fmla="*/ 2459513 h 3898764"/>
                    <a:gd name="connsiteX0" fmla="*/ 0 w 1491811"/>
                    <a:gd name="connsiteY0" fmla="*/ 2140732 h 3898764"/>
                    <a:gd name="connsiteX1" fmla="*/ 1491811 w 1491811"/>
                    <a:gd name="connsiteY1" fmla="*/ 0 h 3898764"/>
                    <a:gd name="connsiteX2" fmla="*/ 1270690 w 1491811"/>
                    <a:gd name="connsiteY2" fmla="*/ 3898764 h 3898764"/>
                    <a:gd name="connsiteX3" fmla="*/ 0 w 1491811"/>
                    <a:gd name="connsiteY3" fmla="*/ 2140732 h 3898764"/>
                    <a:gd name="connsiteX0" fmla="*/ 0 w 1621954"/>
                    <a:gd name="connsiteY0" fmla="*/ 1847276 h 3898764"/>
                    <a:gd name="connsiteX1" fmla="*/ 1621954 w 1621954"/>
                    <a:gd name="connsiteY1" fmla="*/ 0 h 3898764"/>
                    <a:gd name="connsiteX2" fmla="*/ 1400833 w 1621954"/>
                    <a:gd name="connsiteY2" fmla="*/ 3898764 h 3898764"/>
                    <a:gd name="connsiteX3" fmla="*/ 0 w 1621954"/>
                    <a:gd name="connsiteY3" fmla="*/ 1847276 h 3898764"/>
                    <a:gd name="connsiteX0" fmla="*/ 0 w 1406296"/>
                    <a:gd name="connsiteY0" fmla="*/ 1875740 h 3898764"/>
                    <a:gd name="connsiteX1" fmla="*/ 1406296 w 1406296"/>
                    <a:gd name="connsiteY1" fmla="*/ 0 h 3898764"/>
                    <a:gd name="connsiteX2" fmla="*/ 1185175 w 1406296"/>
                    <a:gd name="connsiteY2" fmla="*/ 3898764 h 3898764"/>
                    <a:gd name="connsiteX3" fmla="*/ 0 w 1406296"/>
                    <a:gd name="connsiteY3" fmla="*/ 1875740 h 3898764"/>
                    <a:gd name="connsiteX0" fmla="*/ 0 w 1361753"/>
                    <a:gd name="connsiteY0" fmla="*/ 1896733 h 3898764"/>
                    <a:gd name="connsiteX1" fmla="*/ 1361753 w 1361753"/>
                    <a:gd name="connsiteY1" fmla="*/ 0 h 3898764"/>
                    <a:gd name="connsiteX2" fmla="*/ 1140632 w 1361753"/>
                    <a:gd name="connsiteY2" fmla="*/ 3898764 h 3898764"/>
                    <a:gd name="connsiteX3" fmla="*/ 0 w 1361753"/>
                    <a:gd name="connsiteY3" fmla="*/ 1896733 h 3898764"/>
                    <a:gd name="connsiteX0" fmla="*/ 0 w 1279603"/>
                    <a:gd name="connsiteY0" fmla="*/ 1915540 h 3898764"/>
                    <a:gd name="connsiteX1" fmla="*/ 1279603 w 1279603"/>
                    <a:gd name="connsiteY1" fmla="*/ 0 h 3898764"/>
                    <a:gd name="connsiteX2" fmla="*/ 1058482 w 1279603"/>
                    <a:gd name="connsiteY2" fmla="*/ 3898764 h 3898764"/>
                    <a:gd name="connsiteX3" fmla="*/ 0 w 1279603"/>
                    <a:gd name="connsiteY3" fmla="*/ 1915540 h 3898764"/>
                    <a:gd name="connsiteX0" fmla="*/ 0 w 1107482"/>
                    <a:gd name="connsiteY0" fmla="*/ 1954947 h 3898764"/>
                    <a:gd name="connsiteX1" fmla="*/ 1107482 w 1107482"/>
                    <a:gd name="connsiteY1" fmla="*/ 0 h 3898764"/>
                    <a:gd name="connsiteX2" fmla="*/ 886361 w 1107482"/>
                    <a:gd name="connsiteY2" fmla="*/ 3898764 h 3898764"/>
                    <a:gd name="connsiteX3" fmla="*/ 0 w 1107482"/>
                    <a:gd name="connsiteY3" fmla="*/ 1954947 h 3898764"/>
                    <a:gd name="connsiteX0" fmla="*/ 0 w 969943"/>
                    <a:gd name="connsiteY0" fmla="*/ 1963199 h 3898764"/>
                    <a:gd name="connsiteX1" fmla="*/ 969943 w 969943"/>
                    <a:gd name="connsiteY1" fmla="*/ 0 h 3898764"/>
                    <a:gd name="connsiteX2" fmla="*/ 748822 w 969943"/>
                    <a:gd name="connsiteY2" fmla="*/ 3898764 h 3898764"/>
                    <a:gd name="connsiteX3" fmla="*/ 0 w 969943"/>
                    <a:gd name="connsiteY3" fmla="*/ 1963199 h 3898764"/>
                    <a:gd name="connsiteX0" fmla="*/ 0 w 1018456"/>
                    <a:gd name="connsiteY0" fmla="*/ 1935191 h 3898764"/>
                    <a:gd name="connsiteX1" fmla="*/ 1018456 w 1018456"/>
                    <a:gd name="connsiteY1" fmla="*/ 0 h 3898764"/>
                    <a:gd name="connsiteX2" fmla="*/ 797335 w 1018456"/>
                    <a:gd name="connsiteY2" fmla="*/ 3898764 h 3898764"/>
                    <a:gd name="connsiteX3" fmla="*/ 0 w 1018456"/>
                    <a:gd name="connsiteY3" fmla="*/ 1935191 h 3898764"/>
                    <a:gd name="connsiteX0" fmla="*/ 0 w 1000122"/>
                    <a:gd name="connsiteY0" fmla="*/ 1828756 h 3898764"/>
                    <a:gd name="connsiteX1" fmla="*/ 1000122 w 1000122"/>
                    <a:gd name="connsiteY1" fmla="*/ 0 h 3898764"/>
                    <a:gd name="connsiteX2" fmla="*/ 779001 w 1000122"/>
                    <a:gd name="connsiteY2" fmla="*/ 3898764 h 3898764"/>
                    <a:gd name="connsiteX3" fmla="*/ 0 w 1000122"/>
                    <a:gd name="connsiteY3" fmla="*/ 1828756 h 3898764"/>
                    <a:gd name="connsiteX0" fmla="*/ 0 w 800998"/>
                    <a:gd name="connsiteY0" fmla="*/ 1866689 h 3898764"/>
                    <a:gd name="connsiteX1" fmla="*/ 800998 w 800998"/>
                    <a:gd name="connsiteY1" fmla="*/ 0 h 3898764"/>
                    <a:gd name="connsiteX2" fmla="*/ 579877 w 800998"/>
                    <a:gd name="connsiteY2" fmla="*/ 3898764 h 3898764"/>
                    <a:gd name="connsiteX3" fmla="*/ 0 w 800998"/>
                    <a:gd name="connsiteY3" fmla="*/ 1866689 h 3898764"/>
                    <a:gd name="connsiteX0" fmla="*/ 0 w 731223"/>
                    <a:gd name="connsiteY0" fmla="*/ 1891232 h 3898764"/>
                    <a:gd name="connsiteX1" fmla="*/ 731223 w 731223"/>
                    <a:gd name="connsiteY1" fmla="*/ 0 h 3898764"/>
                    <a:gd name="connsiteX2" fmla="*/ 510102 w 731223"/>
                    <a:gd name="connsiteY2" fmla="*/ 3898764 h 3898764"/>
                    <a:gd name="connsiteX3" fmla="*/ 0 w 731223"/>
                    <a:gd name="connsiteY3" fmla="*/ 1891232 h 3898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1223" h="3898764">
                      <a:moveTo>
                        <a:pt x="0" y="1891232"/>
                      </a:moveTo>
                      <a:lnTo>
                        <a:pt x="731223" y="0"/>
                      </a:lnTo>
                      <a:lnTo>
                        <a:pt x="510102" y="3898764"/>
                      </a:lnTo>
                      <a:lnTo>
                        <a:pt x="0" y="1891232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solidFill>
                    <a:srgbClr val="F8F8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이등변 삼각형 13">
                  <a:extLst>
                    <a:ext uri="{FF2B5EF4-FFF2-40B4-BE49-F238E27FC236}">
                      <a16:creationId xmlns:a16="http://schemas.microsoft.com/office/drawing/2014/main" id="{1882D196-998E-471D-9B60-016E36FB4C2D}"/>
                    </a:ext>
                  </a:extLst>
                </p:cNvPr>
                <p:cNvSpPr/>
                <p:nvPr/>
              </p:nvSpPr>
              <p:spPr>
                <a:xfrm rot="1348991">
                  <a:off x="1962258" y="87219"/>
                  <a:ext cx="1192088" cy="2623057"/>
                </a:xfrm>
                <a:custGeom>
                  <a:avLst/>
                  <a:gdLst>
                    <a:gd name="connsiteX0" fmla="*/ 0 w 1163617"/>
                    <a:gd name="connsiteY0" fmla="*/ 2032791 h 2032791"/>
                    <a:gd name="connsiteX1" fmla="*/ 581809 w 1163617"/>
                    <a:gd name="connsiteY1" fmla="*/ 0 h 2032791"/>
                    <a:gd name="connsiteX2" fmla="*/ 1163617 w 1163617"/>
                    <a:gd name="connsiteY2" fmla="*/ 2032791 h 2032791"/>
                    <a:gd name="connsiteX3" fmla="*/ 0 w 1163617"/>
                    <a:gd name="connsiteY3" fmla="*/ 2032791 h 2032791"/>
                    <a:gd name="connsiteX0" fmla="*/ 0 w 1584490"/>
                    <a:gd name="connsiteY0" fmla="*/ 2032791 h 2518350"/>
                    <a:gd name="connsiteX1" fmla="*/ 581809 w 1584490"/>
                    <a:gd name="connsiteY1" fmla="*/ 0 h 2518350"/>
                    <a:gd name="connsiteX2" fmla="*/ 1584490 w 1584490"/>
                    <a:gd name="connsiteY2" fmla="*/ 2518350 h 2518350"/>
                    <a:gd name="connsiteX3" fmla="*/ 0 w 1584490"/>
                    <a:gd name="connsiteY3" fmla="*/ 2032791 h 2518350"/>
                    <a:gd name="connsiteX0" fmla="*/ 0 w 1601142"/>
                    <a:gd name="connsiteY0" fmla="*/ 1992558 h 2518350"/>
                    <a:gd name="connsiteX1" fmla="*/ 598461 w 1601142"/>
                    <a:gd name="connsiteY1" fmla="*/ 0 h 2518350"/>
                    <a:gd name="connsiteX2" fmla="*/ 1601142 w 1601142"/>
                    <a:gd name="connsiteY2" fmla="*/ 2518350 h 2518350"/>
                    <a:gd name="connsiteX3" fmla="*/ 0 w 1601142"/>
                    <a:gd name="connsiteY3" fmla="*/ 1992558 h 2518350"/>
                    <a:gd name="connsiteX0" fmla="*/ 0 w 1597399"/>
                    <a:gd name="connsiteY0" fmla="*/ 1940096 h 2518350"/>
                    <a:gd name="connsiteX1" fmla="*/ 594718 w 1597399"/>
                    <a:gd name="connsiteY1" fmla="*/ 0 h 2518350"/>
                    <a:gd name="connsiteX2" fmla="*/ 1597399 w 1597399"/>
                    <a:gd name="connsiteY2" fmla="*/ 2518350 h 2518350"/>
                    <a:gd name="connsiteX3" fmla="*/ 0 w 1597399"/>
                    <a:gd name="connsiteY3" fmla="*/ 1940096 h 2518350"/>
                    <a:gd name="connsiteX0" fmla="*/ 0 w 1597399"/>
                    <a:gd name="connsiteY0" fmla="*/ 1948715 h 2526969"/>
                    <a:gd name="connsiteX1" fmla="*/ 584787 w 1597399"/>
                    <a:gd name="connsiteY1" fmla="*/ 0 h 2526969"/>
                    <a:gd name="connsiteX2" fmla="*/ 1597399 w 1597399"/>
                    <a:gd name="connsiteY2" fmla="*/ 2526969 h 2526969"/>
                    <a:gd name="connsiteX3" fmla="*/ 0 w 1597399"/>
                    <a:gd name="connsiteY3" fmla="*/ 1948715 h 2526969"/>
                    <a:gd name="connsiteX0" fmla="*/ 0 w 1597399"/>
                    <a:gd name="connsiteY0" fmla="*/ 1935599 h 2513853"/>
                    <a:gd name="connsiteX1" fmla="*/ 583852 w 1597399"/>
                    <a:gd name="connsiteY1" fmla="*/ 0 h 2513853"/>
                    <a:gd name="connsiteX2" fmla="*/ 1597399 w 1597399"/>
                    <a:gd name="connsiteY2" fmla="*/ 2513853 h 2513853"/>
                    <a:gd name="connsiteX3" fmla="*/ 0 w 1597399"/>
                    <a:gd name="connsiteY3" fmla="*/ 1935599 h 2513853"/>
                    <a:gd name="connsiteX0" fmla="*/ 0 w 1680225"/>
                    <a:gd name="connsiteY0" fmla="*/ 1935599 h 2683226"/>
                    <a:gd name="connsiteX1" fmla="*/ 583852 w 1680225"/>
                    <a:gd name="connsiteY1" fmla="*/ 0 h 2683226"/>
                    <a:gd name="connsiteX2" fmla="*/ 1680225 w 1680225"/>
                    <a:gd name="connsiteY2" fmla="*/ 2683226 h 2683226"/>
                    <a:gd name="connsiteX3" fmla="*/ 0 w 1680225"/>
                    <a:gd name="connsiteY3" fmla="*/ 1935599 h 2683226"/>
                    <a:gd name="connsiteX0" fmla="*/ 0 w 1602018"/>
                    <a:gd name="connsiteY0" fmla="*/ 1670941 h 2683226"/>
                    <a:gd name="connsiteX1" fmla="*/ 505645 w 1602018"/>
                    <a:gd name="connsiteY1" fmla="*/ 0 h 2683226"/>
                    <a:gd name="connsiteX2" fmla="*/ 1602018 w 1602018"/>
                    <a:gd name="connsiteY2" fmla="*/ 2683226 h 2683226"/>
                    <a:gd name="connsiteX3" fmla="*/ 0 w 1602018"/>
                    <a:gd name="connsiteY3" fmla="*/ 1670941 h 2683226"/>
                    <a:gd name="connsiteX0" fmla="*/ 0 w 1585256"/>
                    <a:gd name="connsiteY0" fmla="*/ 1598652 h 2683226"/>
                    <a:gd name="connsiteX1" fmla="*/ 488883 w 1585256"/>
                    <a:gd name="connsiteY1" fmla="*/ 0 h 2683226"/>
                    <a:gd name="connsiteX2" fmla="*/ 1585256 w 1585256"/>
                    <a:gd name="connsiteY2" fmla="*/ 2683226 h 2683226"/>
                    <a:gd name="connsiteX3" fmla="*/ 0 w 1585256"/>
                    <a:gd name="connsiteY3" fmla="*/ 1598652 h 2683226"/>
                    <a:gd name="connsiteX0" fmla="*/ 0 w 1547950"/>
                    <a:gd name="connsiteY0" fmla="*/ 1479042 h 2683226"/>
                    <a:gd name="connsiteX1" fmla="*/ 451577 w 1547950"/>
                    <a:gd name="connsiteY1" fmla="*/ 0 h 2683226"/>
                    <a:gd name="connsiteX2" fmla="*/ 1547950 w 1547950"/>
                    <a:gd name="connsiteY2" fmla="*/ 2683226 h 2683226"/>
                    <a:gd name="connsiteX3" fmla="*/ 0 w 1547950"/>
                    <a:gd name="connsiteY3" fmla="*/ 1479042 h 2683226"/>
                    <a:gd name="connsiteX0" fmla="*/ 0 w 1574014"/>
                    <a:gd name="connsiteY0" fmla="*/ 1541914 h 2683226"/>
                    <a:gd name="connsiteX1" fmla="*/ 477641 w 1574014"/>
                    <a:gd name="connsiteY1" fmla="*/ 0 h 2683226"/>
                    <a:gd name="connsiteX2" fmla="*/ 1574014 w 1574014"/>
                    <a:gd name="connsiteY2" fmla="*/ 2683226 h 2683226"/>
                    <a:gd name="connsiteX3" fmla="*/ 0 w 1574014"/>
                    <a:gd name="connsiteY3" fmla="*/ 1541914 h 2683226"/>
                    <a:gd name="connsiteX0" fmla="*/ 0 w 1561308"/>
                    <a:gd name="connsiteY0" fmla="*/ 1536655 h 2683226"/>
                    <a:gd name="connsiteX1" fmla="*/ 464935 w 1561308"/>
                    <a:gd name="connsiteY1" fmla="*/ 0 h 2683226"/>
                    <a:gd name="connsiteX2" fmla="*/ 1561308 w 1561308"/>
                    <a:gd name="connsiteY2" fmla="*/ 2683226 h 2683226"/>
                    <a:gd name="connsiteX3" fmla="*/ 0 w 1561308"/>
                    <a:gd name="connsiteY3" fmla="*/ 1536655 h 2683226"/>
                    <a:gd name="connsiteX0" fmla="*/ 0 w 1384018"/>
                    <a:gd name="connsiteY0" fmla="*/ 1681332 h 2683226"/>
                    <a:gd name="connsiteX1" fmla="*/ 287645 w 1384018"/>
                    <a:gd name="connsiteY1" fmla="*/ 0 h 2683226"/>
                    <a:gd name="connsiteX2" fmla="*/ 1384018 w 1384018"/>
                    <a:gd name="connsiteY2" fmla="*/ 2683226 h 2683226"/>
                    <a:gd name="connsiteX3" fmla="*/ 0 w 1384018"/>
                    <a:gd name="connsiteY3" fmla="*/ 1681332 h 2683226"/>
                    <a:gd name="connsiteX0" fmla="*/ 0 w 1423086"/>
                    <a:gd name="connsiteY0" fmla="*/ 1656134 h 2683226"/>
                    <a:gd name="connsiteX1" fmla="*/ 326713 w 1423086"/>
                    <a:gd name="connsiteY1" fmla="*/ 0 h 2683226"/>
                    <a:gd name="connsiteX2" fmla="*/ 1423086 w 1423086"/>
                    <a:gd name="connsiteY2" fmla="*/ 2683226 h 2683226"/>
                    <a:gd name="connsiteX3" fmla="*/ 0 w 1423086"/>
                    <a:gd name="connsiteY3" fmla="*/ 1656134 h 2683226"/>
                    <a:gd name="connsiteX0" fmla="*/ 0 w 1400367"/>
                    <a:gd name="connsiteY0" fmla="*/ 1567561 h 2683226"/>
                    <a:gd name="connsiteX1" fmla="*/ 303994 w 1400367"/>
                    <a:gd name="connsiteY1" fmla="*/ 0 h 2683226"/>
                    <a:gd name="connsiteX2" fmla="*/ 1400367 w 1400367"/>
                    <a:gd name="connsiteY2" fmla="*/ 2683226 h 2683226"/>
                    <a:gd name="connsiteX3" fmla="*/ 0 w 1400367"/>
                    <a:gd name="connsiteY3" fmla="*/ 1567561 h 2683226"/>
                    <a:gd name="connsiteX0" fmla="*/ 0 w 1282266"/>
                    <a:gd name="connsiteY0" fmla="*/ 1554027 h 2683226"/>
                    <a:gd name="connsiteX1" fmla="*/ 185893 w 1282266"/>
                    <a:gd name="connsiteY1" fmla="*/ 0 h 2683226"/>
                    <a:gd name="connsiteX2" fmla="*/ 1282266 w 1282266"/>
                    <a:gd name="connsiteY2" fmla="*/ 2683226 h 2683226"/>
                    <a:gd name="connsiteX3" fmla="*/ 0 w 1282266"/>
                    <a:gd name="connsiteY3" fmla="*/ 1554027 h 2683226"/>
                    <a:gd name="connsiteX0" fmla="*/ 0 w 1269858"/>
                    <a:gd name="connsiteY0" fmla="*/ 1480048 h 2683226"/>
                    <a:gd name="connsiteX1" fmla="*/ 173485 w 1269858"/>
                    <a:gd name="connsiteY1" fmla="*/ 0 h 2683226"/>
                    <a:gd name="connsiteX2" fmla="*/ 1269858 w 1269858"/>
                    <a:gd name="connsiteY2" fmla="*/ 2683226 h 2683226"/>
                    <a:gd name="connsiteX3" fmla="*/ 0 w 1269858"/>
                    <a:gd name="connsiteY3" fmla="*/ 1480048 h 2683226"/>
                    <a:gd name="connsiteX0" fmla="*/ 0 w 1281003"/>
                    <a:gd name="connsiteY0" fmla="*/ 1536292 h 2683226"/>
                    <a:gd name="connsiteX1" fmla="*/ 184630 w 1281003"/>
                    <a:gd name="connsiteY1" fmla="*/ 0 h 2683226"/>
                    <a:gd name="connsiteX2" fmla="*/ 1281003 w 1281003"/>
                    <a:gd name="connsiteY2" fmla="*/ 2683226 h 2683226"/>
                    <a:gd name="connsiteX3" fmla="*/ 0 w 1281003"/>
                    <a:gd name="connsiteY3" fmla="*/ 1536292 h 2683226"/>
                    <a:gd name="connsiteX0" fmla="*/ 0 w 1229969"/>
                    <a:gd name="connsiteY0" fmla="*/ 1515171 h 2683226"/>
                    <a:gd name="connsiteX1" fmla="*/ 133596 w 1229969"/>
                    <a:gd name="connsiteY1" fmla="*/ 0 h 2683226"/>
                    <a:gd name="connsiteX2" fmla="*/ 1229969 w 1229969"/>
                    <a:gd name="connsiteY2" fmla="*/ 2683226 h 2683226"/>
                    <a:gd name="connsiteX3" fmla="*/ 0 w 1229969"/>
                    <a:gd name="connsiteY3" fmla="*/ 1515171 h 2683226"/>
                    <a:gd name="connsiteX0" fmla="*/ 0 w 1125544"/>
                    <a:gd name="connsiteY0" fmla="*/ 1471952 h 2683226"/>
                    <a:gd name="connsiteX1" fmla="*/ 29171 w 1125544"/>
                    <a:gd name="connsiteY1" fmla="*/ 0 h 2683226"/>
                    <a:gd name="connsiteX2" fmla="*/ 1125544 w 1125544"/>
                    <a:gd name="connsiteY2" fmla="*/ 2683226 h 2683226"/>
                    <a:gd name="connsiteX3" fmla="*/ 0 w 1125544"/>
                    <a:gd name="connsiteY3" fmla="*/ 1471952 h 2683226"/>
                    <a:gd name="connsiteX0" fmla="*/ 0 w 1202648"/>
                    <a:gd name="connsiteY0" fmla="*/ 1325954 h 2683226"/>
                    <a:gd name="connsiteX1" fmla="*/ 106275 w 1202648"/>
                    <a:gd name="connsiteY1" fmla="*/ 0 h 2683226"/>
                    <a:gd name="connsiteX2" fmla="*/ 1202648 w 1202648"/>
                    <a:gd name="connsiteY2" fmla="*/ 2683226 h 2683226"/>
                    <a:gd name="connsiteX3" fmla="*/ 0 w 1202648"/>
                    <a:gd name="connsiteY3" fmla="*/ 1325954 h 2683226"/>
                    <a:gd name="connsiteX0" fmla="*/ 0 w 1192088"/>
                    <a:gd name="connsiteY0" fmla="*/ 1325954 h 2623057"/>
                    <a:gd name="connsiteX1" fmla="*/ 106275 w 1192088"/>
                    <a:gd name="connsiteY1" fmla="*/ 0 h 2623057"/>
                    <a:gd name="connsiteX2" fmla="*/ 1192088 w 1192088"/>
                    <a:gd name="connsiteY2" fmla="*/ 2623057 h 2623057"/>
                    <a:gd name="connsiteX3" fmla="*/ 0 w 1192088"/>
                    <a:gd name="connsiteY3" fmla="*/ 1325954 h 2623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92088" h="2623057">
                      <a:moveTo>
                        <a:pt x="0" y="1325954"/>
                      </a:moveTo>
                      <a:lnTo>
                        <a:pt x="106275" y="0"/>
                      </a:lnTo>
                      <a:lnTo>
                        <a:pt x="1192088" y="2623057"/>
                      </a:lnTo>
                      <a:lnTo>
                        <a:pt x="0" y="1325954"/>
                      </a:lnTo>
                      <a:close/>
                    </a:path>
                  </a:pathLst>
                </a:custGeom>
                <a:solidFill>
                  <a:srgbClr val="F1F1F1"/>
                </a:solidFill>
                <a:ln>
                  <a:solidFill>
                    <a:srgbClr val="F1F1F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8" name="이등변 삼각형 30">
                <a:extLst>
                  <a:ext uri="{FF2B5EF4-FFF2-40B4-BE49-F238E27FC236}">
                    <a16:creationId xmlns:a16="http://schemas.microsoft.com/office/drawing/2014/main" id="{B05D4B3B-A50D-490E-A6EE-086E1663B026}"/>
                  </a:ext>
                </a:extLst>
              </p:cNvPr>
              <p:cNvSpPr/>
              <p:nvPr/>
            </p:nvSpPr>
            <p:spPr>
              <a:xfrm rot="5400000">
                <a:off x="-413445" y="3259464"/>
                <a:ext cx="1066629" cy="270825"/>
              </a:xfrm>
              <a:custGeom>
                <a:avLst/>
                <a:gdLst>
                  <a:gd name="connsiteX0" fmla="*/ 0 w 1066629"/>
                  <a:gd name="connsiteY0" fmla="*/ 270343 h 270343"/>
                  <a:gd name="connsiteX1" fmla="*/ 508761 w 1066629"/>
                  <a:gd name="connsiteY1" fmla="*/ 0 h 270343"/>
                  <a:gd name="connsiteX2" fmla="*/ 1066629 w 1066629"/>
                  <a:gd name="connsiteY2" fmla="*/ 270343 h 270343"/>
                  <a:gd name="connsiteX3" fmla="*/ 0 w 1066629"/>
                  <a:gd name="connsiteY3" fmla="*/ 270343 h 270343"/>
                  <a:gd name="connsiteX0" fmla="*/ 0 w 1066629"/>
                  <a:gd name="connsiteY0" fmla="*/ 254441 h 254441"/>
                  <a:gd name="connsiteX1" fmla="*/ 516712 w 1066629"/>
                  <a:gd name="connsiteY1" fmla="*/ 0 h 254441"/>
                  <a:gd name="connsiteX2" fmla="*/ 1066629 w 1066629"/>
                  <a:gd name="connsiteY2" fmla="*/ 254441 h 254441"/>
                  <a:gd name="connsiteX3" fmla="*/ 0 w 1066629"/>
                  <a:gd name="connsiteY3" fmla="*/ 254441 h 254441"/>
                  <a:gd name="connsiteX0" fmla="*/ 0 w 1066629"/>
                  <a:gd name="connsiteY0" fmla="*/ 258417 h 258417"/>
                  <a:gd name="connsiteX1" fmla="*/ 512736 w 1066629"/>
                  <a:gd name="connsiteY1" fmla="*/ 0 h 258417"/>
                  <a:gd name="connsiteX2" fmla="*/ 1066629 w 1066629"/>
                  <a:gd name="connsiteY2" fmla="*/ 258417 h 258417"/>
                  <a:gd name="connsiteX3" fmla="*/ 0 w 1066629"/>
                  <a:gd name="connsiteY3" fmla="*/ 258417 h 258417"/>
                  <a:gd name="connsiteX0" fmla="*/ 0 w 1066629"/>
                  <a:gd name="connsiteY0" fmla="*/ 258417 h 258417"/>
                  <a:gd name="connsiteX1" fmla="*/ 500809 w 1066629"/>
                  <a:gd name="connsiteY1" fmla="*/ 0 h 258417"/>
                  <a:gd name="connsiteX2" fmla="*/ 1066629 w 1066629"/>
                  <a:gd name="connsiteY2" fmla="*/ 258417 h 258417"/>
                  <a:gd name="connsiteX3" fmla="*/ 0 w 1066629"/>
                  <a:gd name="connsiteY3" fmla="*/ 258417 h 258417"/>
                  <a:gd name="connsiteX0" fmla="*/ 0 w 1066629"/>
                  <a:gd name="connsiteY0" fmla="*/ 262393 h 262393"/>
                  <a:gd name="connsiteX1" fmla="*/ 504785 w 1066629"/>
                  <a:gd name="connsiteY1" fmla="*/ 0 h 262393"/>
                  <a:gd name="connsiteX2" fmla="*/ 1066629 w 1066629"/>
                  <a:gd name="connsiteY2" fmla="*/ 262393 h 262393"/>
                  <a:gd name="connsiteX3" fmla="*/ 0 w 1066629"/>
                  <a:gd name="connsiteY3" fmla="*/ 262393 h 262393"/>
                  <a:gd name="connsiteX0" fmla="*/ 0 w 1066629"/>
                  <a:gd name="connsiteY0" fmla="*/ 262393 h 262393"/>
                  <a:gd name="connsiteX1" fmla="*/ 504785 w 1066629"/>
                  <a:gd name="connsiteY1" fmla="*/ 0 h 262393"/>
                  <a:gd name="connsiteX2" fmla="*/ 1066629 w 1066629"/>
                  <a:gd name="connsiteY2" fmla="*/ 262393 h 262393"/>
                  <a:gd name="connsiteX3" fmla="*/ 0 w 1066629"/>
                  <a:gd name="connsiteY3" fmla="*/ 262393 h 262393"/>
                  <a:gd name="connsiteX0" fmla="*/ 0 w 1066629"/>
                  <a:gd name="connsiteY0" fmla="*/ 262393 h 292873"/>
                  <a:gd name="connsiteX1" fmla="*/ 504785 w 1066629"/>
                  <a:gd name="connsiteY1" fmla="*/ 0 h 292873"/>
                  <a:gd name="connsiteX2" fmla="*/ 1066629 w 1066629"/>
                  <a:gd name="connsiteY2" fmla="*/ 292873 h 292873"/>
                  <a:gd name="connsiteX3" fmla="*/ 0 w 1066629"/>
                  <a:gd name="connsiteY3" fmla="*/ 262393 h 292873"/>
                  <a:gd name="connsiteX0" fmla="*/ 0 w 1066629"/>
                  <a:gd name="connsiteY0" fmla="*/ 281169 h 292873"/>
                  <a:gd name="connsiteX1" fmla="*/ 504785 w 1066629"/>
                  <a:gd name="connsiteY1" fmla="*/ 0 h 292873"/>
                  <a:gd name="connsiteX2" fmla="*/ 1066629 w 1066629"/>
                  <a:gd name="connsiteY2" fmla="*/ 292873 h 292873"/>
                  <a:gd name="connsiteX3" fmla="*/ 0 w 1066629"/>
                  <a:gd name="connsiteY3" fmla="*/ 281169 h 29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629" h="292873">
                    <a:moveTo>
                      <a:pt x="0" y="281169"/>
                    </a:moveTo>
                    <a:lnTo>
                      <a:pt x="504785" y="0"/>
                    </a:lnTo>
                    <a:lnTo>
                      <a:pt x="1066629" y="292873"/>
                    </a:lnTo>
                    <a:lnTo>
                      <a:pt x="0" y="28116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56C976F-99C3-4DEF-B4DA-1339AF846195}"/>
                </a:ext>
              </a:extLst>
            </p:cNvPr>
            <p:cNvCxnSpPr>
              <a:cxnSpLocks/>
              <a:stCxn id="71" idx="0"/>
              <a:endCxn id="73" idx="2"/>
            </p:cNvCxnSpPr>
            <p:nvPr/>
          </p:nvCxnSpPr>
          <p:spPr>
            <a:xfrm rot="10800000" flipH="1" flipV="1">
              <a:off x="11462045" y="2045319"/>
              <a:ext cx="729655" cy="798820"/>
            </a:xfrm>
            <a:prstGeom prst="line">
              <a:avLst/>
            </a:prstGeom>
            <a:ln>
              <a:solidFill>
                <a:srgbClr val="F1F1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3B6934F-3161-4F19-9D6B-F110C3B62548}"/>
                </a:ext>
              </a:extLst>
            </p:cNvPr>
            <p:cNvCxnSpPr>
              <a:cxnSpLocks/>
              <a:stCxn id="68" idx="0"/>
              <a:endCxn id="72" idx="0"/>
            </p:cNvCxnSpPr>
            <p:nvPr/>
          </p:nvCxnSpPr>
          <p:spPr>
            <a:xfrm rot="10800000" flipV="1">
              <a:off x="11559547" y="3993077"/>
              <a:ext cx="628440" cy="885859"/>
            </a:xfrm>
            <a:prstGeom prst="line">
              <a:avLst/>
            </a:prstGeom>
            <a:ln>
              <a:solidFill>
                <a:srgbClr val="F1F1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 descr="그리기, 표지판, 시계이(가) 표시된 사진&#10;&#10;자동 생성된 설명">
            <a:extLst>
              <a:ext uri="{FF2B5EF4-FFF2-40B4-BE49-F238E27FC236}">
                <a16:creationId xmlns:a16="http://schemas.microsoft.com/office/drawing/2014/main" id="{83923CFB-841B-41DF-8E46-139862D0C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384" y="81264"/>
            <a:ext cx="1349496" cy="29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94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698A4-61E9-4BD4-8FB0-C0868D8C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304592-71E6-4D8D-B195-4312022DD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5BAF77-C35F-4906-96C8-5CE816BDB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4B0-3E45-47E8-844D-FD6F0D24340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47E7C9-4CB6-4ED7-B800-729F26008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2CB8FF-ACD7-4CF0-A945-A2005D7B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02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95B26-DD58-4112-BCC6-BA1697F3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637CDC-DFF2-499A-BF67-2A98B5D96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021AF2-1E1E-47DD-AD02-995296821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4156B0-E6B1-4EE3-B976-478FB233A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4B0-3E45-47E8-844D-FD6F0D24340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0C417A-3115-4F60-98F1-D8678D6A5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C9A290-48FE-4183-85E0-2FEB3F69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A5900-7585-4296-898B-39985CD0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DC8B7E-468F-4E1E-924A-9DB48D33F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2463CF-490D-46D3-A31A-E38CA87C0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E98916-D61A-4A95-8F7D-681F867C83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DFE506-3811-466B-B9E4-875A829D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4ED0C2-C7B9-42ED-954D-CAD2D5790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4B0-3E45-47E8-844D-FD6F0D24340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971743-CA64-42DB-B408-4D52C5BFD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55A007-69F5-4578-8F47-5F6C02472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25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CC115-A92A-4A64-B030-052025E6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F4DBEA-293E-4244-AD2F-1B32F4A8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4B0-3E45-47E8-844D-FD6F0D24340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4ACA55-F88A-4BE5-B931-8032C11F9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7336E5-035D-48E6-B0BD-36105D97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43988C-6433-4809-827C-6F9D442FE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4B0-3E45-47E8-844D-FD6F0D24340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A2F6B6-1229-4247-A881-F1AC513E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9D9A3F-EBF9-4697-A7A6-1E01EE31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86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66E12-470B-4F25-98C6-52373AD9C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180DEF-0924-43A5-B246-6E5CFF8B6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4C3EC6-6F57-47F3-8B72-909E6583B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15D53F-914D-405A-BC1E-5EC86B1B5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4B0-3E45-47E8-844D-FD6F0D24340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A6EE4C-7C77-48E5-B4B0-0EC26EE5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AFB881-A8B7-4C43-BE0A-79CEBD912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41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F023C-E94C-4CDE-8352-AB123B52E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A5B49E-1B11-4E2A-A9EF-AA6A64202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965543-7589-4ECF-B1FE-0A632A60F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EB6438-E7E2-4DF6-8577-B3DD4CFB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4B0-3E45-47E8-844D-FD6F0D24340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BE407F-0AB8-405F-AC9B-795CF813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DBC64-DA58-44EE-A0D3-0010F6DC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36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E178FD-22CC-4336-81E4-66BF899D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260053-0F94-49C5-8D4C-57788235D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DDD859-F666-488C-8F16-356E6A0586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014B0-3E45-47E8-844D-FD6F0D24340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9FC99-312F-4B34-83E1-D93D3231C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5086BD-58AD-41C5-8A67-2DE06D16D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9DEAC-C9DC-4BBD-BC35-02F775DA5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29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CB13C-4439-4FD2-8EE0-D0597CB142AC}"/>
              </a:ext>
            </a:extLst>
          </p:cNvPr>
          <p:cNvSpPr txBox="1"/>
          <p:nvPr/>
        </p:nvSpPr>
        <p:spPr>
          <a:xfrm>
            <a:off x="446105" y="2638319"/>
            <a:ext cx="6926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95B5C"/>
                </a:solidFill>
                <a:latin typeface="+mj-ea"/>
                <a:ea typeface="+mj-ea"/>
              </a:rPr>
              <a:t>Nu-2000 ver2.0 Update</a:t>
            </a:r>
            <a:endParaRPr lang="ko-KR" altLang="en-US" sz="4000" dirty="0">
              <a:solidFill>
                <a:srgbClr val="595B5C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7F0B2-30E7-4DF2-9212-CCCFAEEBE0E7}"/>
              </a:ext>
            </a:extLst>
          </p:cNvPr>
          <p:cNvSpPr txBox="1"/>
          <p:nvPr/>
        </p:nvSpPr>
        <p:spPr>
          <a:xfrm>
            <a:off x="446105" y="3429000"/>
            <a:ext cx="2524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나눔스퀘어OTF ExtraBold" panose="020B0600000101010101"/>
                <a:cs typeface="Arial" panose="020B0604020202020204" pitchFamily="34" charset="0"/>
              </a:rPr>
              <a:t>Creativity &amp; Confidence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나눔스퀘어OTF ExtraBold" panose="020B0600000101010101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4BF2B-46F4-414E-892B-4EA101A25E3C}"/>
              </a:ext>
            </a:extLst>
          </p:cNvPr>
          <p:cNvSpPr txBox="1"/>
          <p:nvPr/>
        </p:nvSpPr>
        <p:spPr>
          <a:xfrm>
            <a:off x="4673927" y="6386047"/>
            <a:ext cx="3383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www.atikorea.com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D29D15-2D32-47A6-89CA-636585F46CD6}"/>
              </a:ext>
            </a:extLst>
          </p:cNvPr>
          <p:cNvSpPr txBox="1"/>
          <p:nvPr/>
        </p:nvSpPr>
        <p:spPr>
          <a:xfrm>
            <a:off x="5445824" y="4954556"/>
            <a:ext cx="13003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연구소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2023.05.25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59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CB13C-4439-4FD2-8EE0-D0597CB142AC}"/>
              </a:ext>
            </a:extLst>
          </p:cNvPr>
          <p:cNvSpPr txBox="1"/>
          <p:nvPr/>
        </p:nvSpPr>
        <p:spPr>
          <a:xfrm>
            <a:off x="372397" y="3197105"/>
            <a:ext cx="6926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595B5C"/>
                </a:solidFill>
                <a:latin typeface="+mj-ea"/>
                <a:ea typeface="+mj-ea"/>
              </a:rPr>
              <a:t>Thanks</a:t>
            </a:r>
            <a:endParaRPr lang="ko-KR" altLang="en-US" sz="4400" dirty="0">
              <a:solidFill>
                <a:srgbClr val="595B5C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7F0B2-30E7-4DF2-9212-CCCFAEEBE0E7}"/>
              </a:ext>
            </a:extLst>
          </p:cNvPr>
          <p:cNvSpPr txBox="1"/>
          <p:nvPr/>
        </p:nvSpPr>
        <p:spPr>
          <a:xfrm>
            <a:off x="446105" y="3954213"/>
            <a:ext cx="2524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나눔스퀘어OTF ExtraBold" panose="020B0600000101010101"/>
                <a:cs typeface="Arial" panose="020B0604020202020204" pitchFamily="34" charset="0"/>
              </a:rPr>
              <a:t>Creativity &amp; Confidence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나눔스퀘어OTF ExtraBold" panose="020B0600000101010101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4BF2B-46F4-414E-892B-4EA101A25E3C}"/>
              </a:ext>
            </a:extLst>
          </p:cNvPr>
          <p:cNvSpPr txBox="1"/>
          <p:nvPr/>
        </p:nvSpPr>
        <p:spPr>
          <a:xfrm>
            <a:off x="4673927" y="6386047"/>
            <a:ext cx="3383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www.atikorea.com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97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E3315A89-A956-4181-A88B-EB257E558D10}"/>
              </a:ext>
            </a:extLst>
          </p:cNvPr>
          <p:cNvGrpSpPr/>
          <p:nvPr/>
        </p:nvGrpSpPr>
        <p:grpSpPr>
          <a:xfrm>
            <a:off x="4294513" y="2466224"/>
            <a:ext cx="3898232" cy="598949"/>
            <a:chOff x="3370798" y="1272034"/>
            <a:chExt cx="3898232" cy="59894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E36A011-B467-4457-8983-D231965A5CD7}"/>
                </a:ext>
              </a:extLst>
            </p:cNvPr>
            <p:cNvGrpSpPr/>
            <p:nvPr/>
          </p:nvGrpSpPr>
          <p:grpSpPr>
            <a:xfrm>
              <a:off x="3370798" y="1272034"/>
              <a:ext cx="3898232" cy="588684"/>
              <a:chOff x="3140242" y="2023272"/>
              <a:chExt cx="3898232" cy="588684"/>
            </a:xfrm>
            <a:solidFill>
              <a:srgbClr val="B9CAE9"/>
            </a:solidFill>
          </p:grpSpPr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30D264EB-01FB-415F-A434-4FA8131A76A1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FE862246-4CEB-4451-A0FE-D689EED50385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pc="-150" dirty="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  <a:p>
                <a:pPr algn="ctr"/>
                <a:r>
                  <a:rPr lang="en-US" altLang="ko-KR" sz="1900" spc="-150" dirty="0">
                    <a:solidFill>
                      <a:schemeClr val="bg1"/>
                    </a:solidFill>
                    <a:latin typeface="+mn-ea"/>
                  </a:rPr>
                  <a:t>Overview : Nu-2000 ver2.0</a:t>
                </a:r>
              </a:p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15EA07A-DC27-4951-8098-092B25948EB8}"/>
                </a:ext>
              </a:extLst>
            </p:cNvPr>
            <p:cNvSpPr txBox="1"/>
            <p:nvPr/>
          </p:nvSpPr>
          <p:spPr>
            <a:xfrm>
              <a:off x="3410245" y="1286208"/>
              <a:ext cx="971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087F2C-E2D6-4DB9-8BB7-2FBB58BC9CDB}"/>
              </a:ext>
            </a:extLst>
          </p:cNvPr>
          <p:cNvGrpSpPr/>
          <p:nvPr/>
        </p:nvGrpSpPr>
        <p:grpSpPr>
          <a:xfrm>
            <a:off x="4294514" y="3921136"/>
            <a:ext cx="3898232" cy="598949"/>
            <a:chOff x="3370798" y="1272034"/>
            <a:chExt cx="3898232" cy="598949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07CA0BE-7C25-4C35-A1FE-08434A8A95CE}"/>
                </a:ext>
              </a:extLst>
            </p:cNvPr>
            <p:cNvGrpSpPr/>
            <p:nvPr/>
          </p:nvGrpSpPr>
          <p:grpSpPr>
            <a:xfrm>
              <a:off x="3370798" y="1272034"/>
              <a:ext cx="3898232" cy="588684"/>
              <a:chOff x="3140242" y="2023272"/>
              <a:chExt cx="3898232" cy="588684"/>
            </a:xfrm>
            <a:solidFill>
              <a:srgbClr val="B9CAE9"/>
            </a:solidFill>
          </p:grpSpPr>
          <p:sp>
            <p:nvSpPr>
              <p:cNvPr id="45" name="이등변 삼각형 44">
                <a:extLst>
                  <a:ext uri="{FF2B5EF4-FFF2-40B4-BE49-F238E27FC236}">
                    <a16:creationId xmlns:a16="http://schemas.microsoft.com/office/drawing/2014/main" id="{3803A4D3-ACEA-445C-B0A9-1F5057D0334A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8C8E3D-89ED-4A89-A2DD-83F1CE563B8C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pc="-150" dirty="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  <a:p>
                <a:pPr algn="ctr"/>
                <a:endParaRPr lang="en-US" altLang="ko-KR" sz="2000" spc="-150" dirty="0">
                  <a:solidFill>
                    <a:schemeClr val="bg1"/>
                  </a:solidFill>
                  <a:latin typeface="+mn-ea"/>
                </a:endParaRPr>
              </a:p>
              <a:p>
                <a:pPr algn="ctr"/>
                <a:endParaRPr lang="en-US" altLang="ko-KR" sz="2000" spc="-150" dirty="0">
                  <a:solidFill>
                    <a:schemeClr val="accent1">
                      <a:lumMod val="75000"/>
                    </a:schemeClr>
                  </a:solidFill>
                  <a:latin typeface="+mn-ea"/>
                </a:endParaRPr>
              </a:p>
              <a:p>
                <a:pPr algn="ctr"/>
                <a:r>
                  <a:rPr lang="en-US" altLang="ko-KR" sz="1900" spc="-150" dirty="0">
                    <a:solidFill>
                      <a:schemeClr val="bg1"/>
                    </a:solidFill>
                    <a:latin typeface="+mn-ea"/>
                  </a:rPr>
                  <a:t>Details</a:t>
                </a:r>
                <a:endParaRPr lang="ko-KR" altLang="en-US" sz="1900" dirty="0">
                  <a:latin typeface="+mn-ea"/>
                </a:endParaRPr>
              </a:p>
              <a:p>
                <a:pPr algn="ctr"/>
                <a:endParaRPr lang="ko-KR" altLang="en-US" sz="2000" dirty="0">
                  <a:latin typeface="+mn-ea"/>
                </a:endParaRPr>
              </a:p>
              <a:p>
                <a:pPr algn="ctr"/>
                <a:endParaRPr lang="en-US" altLang="ko-KR" sz="2000" spc="-150" dirty="0">
                  <a:solidFill>
                    <a:schemeClr val="bg1"/>
                  </a:solidFill>
                  <a:latin typeface="+mn-ea"/>
                </a:endParaRPr>
              </a:p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D137FF-D5ED-42CB-A61A-A629602E36F3}"/>
                </a:ext>
              </a:extLst>
            </p:cNvPr>
            <p:cNvSpPr txBox="1"/>
            <p:nvPr/>
          </p:nvSpPr>
          <p:spPr>
            <a:xfrm>
              <a:off x="3410245" y="1286208"/>
              <a:ext cx="971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+mn-ea"/>
                </a:rPr>
                <a:t>03</a:t>
              </a:r>
              <a:endParaRPr lang="ko-KR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A9932DF-B9F6-4E09-A42B-9308A3D3A431}"/>
              </a:ext>
            </a:extLst>
          </p:cNvPr>
          <p:cNvGrpSpPr/>
          <p:nvPr/>
        </p:nvGrpSpPr>
        <p:grpSpPr>
          <a:xfrm>
            <a:off x="4294515" y="3186881"/>
            <a:ext cx="3898232" cy="598949"/>
            <a:chOff x="3883042" y="2141182"/>
            <a:chExt cx="3898232" cy="598949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25D2AE3-9A5F-4F90-8136-6B266DF00287}"/>
                </a:ext>
              </a:extLst>
            </p:cNvPr>
            <p:cNvGrpSpPr/>
            <p:nvPr/>
          </p:nvGrpSpPr>
          <p:grpSpPr>
            <a:xfrm>
              <a:off x="3883042" y="2141182"/>
              <a:ext cx="3898232" cy="588684"/>
              <a:chOff x="3140242" y="2023272"/>
              <a:chExt cx="3898232" cy="588684"/>
            </a:xfrm>
            <a:solidFill>
              <a:srgbClr val="7395D3"/>
            </a:solidFill>
          </p:grpSpPr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FA69BD36-6FE4-4FBC-B1B4-FC209D42CEA4}"/>
                  </a:ext>
                </a:extLst>
              </p:cNvPr>
              <p:cNvSpPr/>
              <p:nvPr/>
            </p:nvSpPr>
            <p:spPr>
              <a:xfrm rot="10800000">
                <a:off x="3140242" y="2023280"/>
                <a:ext cx="800216" cy="5886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EC59D59-8488-40EB-A0AF-9B534C78439B}"/>
                  </a:ext>
                </a:extLst>
              </p:cNvPr>
              <p:cNvSpPr/>
              <p:nvPr/>
            </p:nvSpPr>
            <p:spPr>
              <a:xfrm>
                <a:off x="3540349" y="2023272"/>
                <a:ext cx="3498125" cy="5755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+mn-ea"/>
                  </a:rPr>
                  <a:t>Update Summary</a:t>
                </a:r>
                <a:endParaRPr lang="ko-KR" altLang="en-US" dirty="0">
                  <a:latin typeface="+mn-ea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1D4556-94CF-4E89-AC1A-8A983B39E038}"/>
                </a:ext>
              </a:extLst>
            </p:cNvPr>
            <p:cNvSpPr txBox="1"/>
            <p:nvPr/>
          </p:nvSpPr>
          <p:spPr>
            <a:xfrm>
              <a:off x="3922489" y="2155356"/>
              <a:ext cx="971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+mn-ea"/>
                </a:rPr>
                <a:t>02</a:t>
              </a:r>
              <a:endParaRPr lang="ko-KR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F38AF08-A4EC-4311-8318-1F07AB2427CB}"/>
              </a:ext>
            </a:extLst>
          </p:cNvPr>
          <p:cNvSpPr txBox="1"/>
          <p:nvPr/>
        </p:nvSpPr>
        <p:spPr>
          <a:xfrm>
            <a:off x="1021733" y="212324"/>
            <a:ext cx="32727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Contents</a:t>
            </a:r>
          </a:p>
          <a:p>
            <a:endParaRPr lang="en-US" altLang="ko-KR" sz="4000" dirty="0">
              <a:solidFill>
                <a:schemeClr val="tx1">
                  <a:lumMod val="50000"/>
                  <a:lumOff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488E572-B731-442B-A029-98BACE1532FD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83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CA3CF1-28AB-45FE-BD2D-AC49FC33443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C33DDA-CF47-4FA7-92E8-4F2E64C0D704}"/>
              </a:ext>
            </a:extLst>
          </p:cNvPr>
          <p:cNvSpPr txBox="1"/>
          <p:nvPr/>
        </p:nvSpPr>
        <p:spPr>
          <a:xfrm>
            <a:off x="1523788" y="3716554"/>
            <a:ext cx="3430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Size(mm) : </a:t>
            </a:r>
            <a:r>
              <a:rPr lang="pl-PL" altLang="ko-KR" sz="1400" b="1" dirty="0">
                <a:solidFill>
                  <a:schemeClr val="bg1">
                    <a:lumMod val="50000"/>
                  </a:schemeClr>
                </a:solidFill>
              </a:rPr>
              <a:t>36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pl-PL" altLang="ko-KR" sz="1400" b="1" dirty="0">
                <a:solidFill>
                  <a:schemeClr val="bg1">
                    <a:lumMod val="50000"/>
                  </a:schemeClr>
                </a:solidFill>
              </a:rPr>
              <a:t> x 30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pl-PL" altLang="ko-KR" sz="1400" b="1" dirty="0">
                <a:solidFill>
                  <a:schemeClr val="bg1">
                    <a:lumMod val="50000"/>
                  </a:schemeClr>
                </a:solidFill>
              </a:rPr>
              <a:t> x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pl-PL" altLang="ko-KR" sz="1400" b="1" dirty="0">
                <a:solidFill>
                  <a:schemeClr val="bg1">
                    <a:lumMod val="50000"/>
                  </a:schemeClr>
                </a:solidFill>
              </a:rPr>
              <a:t>40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altLang="ko-KR" sz="1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400" b="1" dirty="0" err="1">
                <a:solidFill>
                  <a:schemeClr val="bg1">
                    <a:lumMod val="50000"/>
                  </a:schemeClr>
                </a:solidFill>
              </a:rPr>
              <a:t>WxDxH</a:t>
            </a:r>
            <a:r>
              <a:rPr lang="pl-PL" altLang="ko-KR" sz="1400" b="1" dirty="0">
                <a:solidFill>
                  <a:schemeClr val="bg1">
                    <a:lumMod val="50000"/>
                  </a:schemeClr>
                </a:solidFill>
              </a:rPr>
              <a:t>) 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1FDB6F-5203-4D3D-96D0-604B359DEA29}"/>
              </a:ext>
            </a:extLst>
          </p:cNvPr>
          <p:cNvSpPr txBox="1"/>
          <p:nvPr/>
        </p:nvSpPr>
        <p:spPr>
          <a:xfrm>
            <a:off x="2353213" y="6182055"/>
            <a:ext cx="1771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Nu-2000 Ver2.0 UI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D8F69B-954C-45C1-89ED-63052205A6EF}"/>
              </a:ext>
            </a:extLst>
          </p:cNvPr>
          <p:cNvSpPr txBox="1"/>
          <p:nvPr/>
        </p:nvSpPr>
        <p:spPr>
          <a:xfrm>
            <a:off x="5761684" y="1999583"/>
            <a:ext cx="2995333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b="1" dirty="0">
                <a:ln w="0"/>
                <a:solidFill>
                  <a:schemeClr val="accent5">
                    <a:lumMod val="75000"/>
                  </a:schemeClr>
                </a:solidFill>
                <a:latin typeface="+mn-ea"/>
              </a:rPr>
              <a:t>Function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02C02F-229F-4617-B45E-352E435C4EFC}"/>
              </a:ext>
            </a:extLst>
          </p:cNvPr>
          <p:cNvSpPr txBox="1"/>
          <p:nvPr/>
        </p:nvSpPr>
        <p:spPr>
          <a:xfrm>
            <a:off x="5761683" y="2594246"/>
            <a:ext cx="5767377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New measure targets are available (SC-1, 2MA1)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Added: Auto-calibration for light sources (Advanced mode)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Added: Update LED&amp;LD status function after replacement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Enhanced: Life-time of the LED (Applying the QCW mode 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Enhanced: Auto-validation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Enhanced: Temperature management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21892D-3FE4-4027-BAC6-18A682975927}"/>
              </a:ext>
            </a:extLst>
          </p:cNvPr>
          <p:cNvSpPr txBox="1"/>
          <p:nvPr/>
        </p:nvSpPr>
        <p:spPr>
          <a:xfrm>
            <a:off x="5761683" y="4699757"/>
            <a:ext cx="2995333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b="1" dirty="0" err="1">
                <a:ln w="0"/>
                <a:solidFill>
                  <a:schemeClr val="accent5">
                    <a:lumMod val="75000"/>
                  </a:schemeClr>
                </a:solidFill>
                <a:latin typeface="+mn-ea"/>
              </a:rPr>
              <a:t>Etc</a:t>
            </a:r>
            <a:endParaRPr lang="en-US" altLang="ko-KR" sz="2400" b="1" dirty="0">
              <a:ln w="0"/>
              <a:solidFill>
                <a:schemeClr val="accent5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A6839-7CCE-4F22-B82B-F368AD8F183D}"/>
              </a:ext>
            </a:extLst>
          </p:cNvPr>
          <p:cNvSpPr txBox="1"/>
          <p:nvPr/>
        </p:nvSpPr>
        <p:spPr>
          <a:xfrm>
            <a:off x="5761682" y="5318761"/>
            <a:ext cx="5891055" cy="1190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Users can choose between Standard and Advanced modes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2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Standard Mode</a:t>
            </a:r>
            <a:endParaRPr lang="en-US" altLang="ko-KR" sz="1400" b="1" dirty="0">
              <a:ln w="0"/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2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Advanced Mode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50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※ Advanced mode provides the auto-calibration for light sources and sensors.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F59522-1B06-4D07-90B1-FFE937CCF7E9}"/>
              </a:ext>
            </a:extLst>
          </p:cNvPr>
          <p:cNvSpPr txBox="1"/>
          <p:nvPr/>
        </p:nvSpPr>
        <p:spPr>
          <a:xfrm>
            <a:off x="5761684" y="600219"/>
            <a:ext cx="2995333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b="1" dirty="0">
                <a:ln w="0"/>
                <a:solidFill>
                  <a:schemeClr val="accent5">
                    <a:lumMod val="75000"/>
                  </a:schemeClr>
                </a:solidFill>
                <a:latin typeface="+mn-ea"/>
              </a:rPr>
              <a:t>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EFF979-4B53-4AFB-AF0C-4B625930F00C}"/>
              </a:ext>
            </a:extLst>
          </p:cNvPr>
          <p:cNvSpPr txBox="1"/>
          <p:nvPr/>
        </p:nvSpPr>
        <p:spPr>
          <a:xfrm>
            <a:off x="5761684" y="1186735"/>
            <a:ext cx="6430316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Increasing the display size from 7’’ to 10.1’’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Update to a new version of the UI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0786CC4-9AAD-4306-A90C-B81B2AE7275C}"/>
              </a:ext>
            </a:extLst>
          </p:cNvPr>
          <p:cNvCxnSpPr>
            <a:cxnSpLocks/>
          </p:cNvCxnSpPr>
          <p:nvPr/>
        </p:nvCxnSpPr>
        <p:spPr>
          <a:xfrm>
            <a:off x="5809580" y="2592630"/>
            <a:ext cx="3600000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945E112-C59F-46A6-8A71-E70806AE25D7}"/>
              </a:ext>
            </a:extLst>
          </p:cNvPr>
          <p:cNvCxnSpPr>
            <a:cxnSpLocks/>
          </p:cNvCxnSpPr>
          <p:nvPr/>
        </p:nvCxnSpPr>
        <p:spPr>
          <a:xfrm>
            <a:off x="5809580" y="5315590"/>
            <a:ext cx="3600000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516DE7D-FC90-4C5A-A252-BECC2F253D65}"/>
              </a:ext>
            </a:extLst>
          </p:cNvPr>
          <p:cNvCxnSpPr>
            <a:cxnSpLocks/>
          </p:cNvCxnSpPr>
          <p:nvPr/>
        </p:nvCxnSpPr>
        <p:spPr>
          <a:xfrm>
            <a:off x="5809581" y="1179871"/>
            <a:ext cx="3600000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8099139-4CD0-524A-3380-89D6FFC8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895" y="4279487"/>
            <a:ext cx="3032529" cy="1776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F964B2-9A98-C413-D5C0-143E9170A2F0}"/>
              </a:ext>
            </a:extLst>
          </p:cNvPr>
          <p:cNvSpPr txBox="1"/>
          <p:nvPr/>
        </p:nvSpPr>
        <p:spPr>
          <a:xfrm>
            <a:off x="1021732" y="212324"/>
            <a:ext cx="3526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Overview : Nu-2000 ver2.0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BA1B13-5BAD-ADE5-1B69-64CD6583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65" y="648784"/>
            <a:ext cx="2301187" cy="3067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267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A901E4E0-A571-4DA2-B933-B0CC92985E67}"/>
              </a:ext>
            </a:extLst>
          </p:cNvPr>
          <p:cNvSpPr/>
          <p:nvPr/>
        </p:nvSpPr>
        <p:spPr bwMode="auto">
          <a:xfrm>
            <a:off x="816456" y="746243"/>
            <a:ext cx="2424605" cy="385763"/>
          </a:xfrm>
          <a:prstGeom prst="roundRect">
            <a:avLst/>
          </a:prstGeom>
          <a:solidFill>
            <a:srgbClr val="8AA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FFFFFF"/>
                </a:solidFill>
                <a:latin typeface="+mn-ea"/>
                <a:cs typeface="Tahoma" pitchFamily="34" charset="0"/>
              </a:rPr>
              <a:t>Contrast Table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CA3CF1-28AB-45FE-BD2D-AC49FC33443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86C97FF-657B-4F06-9699-EA2C42E7F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86304"/>
              </p:ext>
            </p:extLst>
          </p:nvPr>
        </p:nvGraphicFramePr>
        <p:xfrm>
          <a:off x="816456" y="1260712"/>
          <a:ext cx="10332411" cy="52977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000">
                  <a:extLst>
                    <a:ext uri="{9D8B030D-6E8A-4147-A177-3AD203B41FA5}">
                      <a16:colId xmlns:a16="http://schemas.microsoft.com/office/drawing/2014/main" val="1065839648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832618498"/>
                    </a:ext>
                  </a:extLst>
                </a:gridCol>
                <a:gridCol w="2664137">
                  <a:extLst>
                    <a:ext uri="{9D8B030D-6E8A-4147-A177-3AD203B41FA5}">
                      <a16:colId xmlns:a16="http://schemas.microsoft.com/office/drawing/2014/main" val="3604761125"/>
                    </a:ext>
                  </a:extLst>
                </a:gridCol>
                <a:gridCol w="2664137">
                  <a:extLst>
                    <a:ext uri="{9D8B030D-6E8A-4147-A177-3AD203B41FA5}">
                      <a16:colId xmlns:a16="http://schemas.microsoft.com/office/drawing/2014/main" val="2123497770"/>
                    </a:ext>
                  </a:extLst>
                </a:gridCol>
                <a:gridCol w="2664137">
                  <a:extLst>
                    <a:ext uri="{9D8B030D-6E8A-4147-A177-3AD203B41FA5}">
                      <a16:colId xmlns:a16="http://schemas.microsoft.com/office/drawing/2014/main" val="1230105719"/>
                    </a:ext>
                  </a:extLst>
                </a:gridCol>
              </a:tblGrid>
              <a:tr h="3960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Ver1.0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Ver2.0 Standard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Ver2.0 Advanced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760495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Design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Size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00" dirty="0">
                          <a:effectLst/>
                        </a:rPr>
                        <a:t>369 x 309 x 540</a:t>
                      </a:r>
                      <a:endParaRPr lang="ko-KR" altLang="ko-KR" sz="1400" kern="100" dirty="0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400" kern="100" dirty="0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400" kern="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338020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Display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7’’ Resistive touch LCD</a:t>
                      </a:r>
                      <a:endParaRPr lang="ko-KR" altLang="ko-KR" sz="14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10.1’’ </a:t>
                      </a:r>
                      <a:r>
                        <a:rPr lang="en-US" altLang="ko-KR" sz="1400" dirty="0"/>
                        <a:t>Resistive touch LCD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090675"/>
                  </a:ext>
                </a:extLst>
              </a:tr>
              <a:tr h="1791079"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UI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4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279968"/>
                  </a:ext>
                </a:extLst>
              </a:tr>
              <a:tr h="36000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Function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Target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DSP</a:t>
                      </a:r>
                      <a:endParaRPr lang="ko-KR" altLang="ko-KR" sz="14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DSP, 2MA1, SC-1</a:t>
                      </a:r>
                      <a:endParaRPr lang="ko-KR" altLang="ko-KR" sz="14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42078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Function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LED Life-time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UV : 8,000H, IR : 80,000H</a:t>
                      </a:r>
                      <a:endParaRPr lang="ko-KR" altLang="ko-KR" sz="14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UV : 40,000~50,000H, IR : 400,000~500,000H</a:t>
                      </a:r>
                      <a:endParaRPr lang="ko-KR" altLang="ko-KR" sz="14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76460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Function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Auto-calibration </a:t>
                      </a:r>
                      <a:r>
                        <a:rPr lang="en-US" altLang="ko-KR" sz="1000" b="1" dirty="0"/>
                        <a:t>(for light sources)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ko-KR" sz="14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ko-KR" sz="14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8191816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en-US" altLang="ko-KR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Update LED</a:t>
                      </a:r>
                    </a:p>
                    <a:p>
                      <a:pPr algn="ctr" latinLnBrk="1"/>
                      <a:r>
                        <a:rPr lang="en-US" altLang="ko-KR" sz="1000" b="1" dirty="0"/>
                        <a:t>(for Replaced LED)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7937302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en-US" altLang="ko-KR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Auto-validation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</a:t>
                      </a:r>
                      <a:r>
                        <a:rPr lang="ko-KR" altLang="en-US" sz="1400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</a:t>
                      </a:r>
                      <a:r>
                        <a:rPr lang="ko-KR" altLang="en-US" sz="1400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745817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en-US" altLang="ko-KR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Temperature</a:t>
                      </a:r>
                    </a:p>
                    <a:p>
                      <a:pPr algn="ctr" latinLnBrk="1"/>
                      <a:r>
                        <a:rPr lang="en-US" altLang="ko-KR" sz="1200" b="1" dirty="0"/>
                        <a:t>Management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</a:t>
                      </a:r>
                      <a:r>
                        <a:rPr lang="ko-KR" altLang="en-US" sz="1400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</a:t>
                      </a:r>
                      <a:r>
                        <a:rPr lang="ko-KR" altLang="en-US" sz="1400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624275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25EB342-7219-9EEC-F03B-AD98FACD3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52" y="2523373"/>
            <a:ext cx="2513866" cy="14729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398FA9-4CD6-2DF2-5CE7-87178ECCE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509" y="2523373"/>
            <a:ext cx="2454946" cy="1472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49FEFF-0A45-85A9-8DB3-0926B42F4D8F}"/>
              </a:ext>
            </a:extLst>
          </p:cNvPr>
          <p:cNvSpPr txBox="1"/>
          <p:nvPr/>
        </p:nvSpPr>
        <p:spPr>
          <a:xfrm>
            <a:off x="1021732" y="212324"/>
            <a:ext cx="2424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Update summary</a:t>
            </a:r>
          </a:p>
        </p:txBody>
      </p:sp>
    </p:spTree>
    <p:extLst>
      <p:ext uri="{BB962C8B-B14F-4D97-AF65-F5344CB8AC3E}">
        <p14:creationId xmlns:p14="http://schemas.microsoft.com/office/powerpoint/2010/main" val="4189526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A71E58E-A89D-458B-A22D-64E52927FEC2}"/>
              </a:ext>
            </a:extLst>
          </p:cNvPr>
          <p:cNvSpPr txBox="1"/>
          <p:nvPr/>
        </p:nvSpPr>
        <p:spPr>
          <a:xfrm>
            <a:off x="1021732" y="212324"/>
            <a:ext cx="251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Details - design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CA3CF1-28AB-45FE-BD2D-AC49FC33443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CA2D94-90CF-8F17-33FA-BDA61B4EE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574" y="1521572"/>
            <a:ext cx="2396530" cy="3194874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6EB4641-7F4A-97AF-4A69-AF72B82BF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2" y="1521572"/>
            <a:ext cx="2396530" cy="3194874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4ECB85E-B3D7-80E6-EFE9-F6299D0EDFA0}"/>
              </a:ext>
            </a:extLst>
          </p:cNvPr>
          <p:cNvSpPr txBox="1"/>
          <p:nvPr/>
        </p:nvSpPr>
        <p:spPr>
          <a:xfrm>
            <a:off x="2057521" y="5436181"/>
            <a:ext cx="807695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8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Increasing the display size from 7’’ to 10.1’’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8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Update to a new version of the UI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1EB6933-089B-E04B-CF85-D7B277D683D8}"/>
              </a:ext>
            </a:extLst>
          </p:cNvPr>
          <p:cNvSpPr txBox="1"/>
          <p:nvPr/>
        </p:nvSpPr>
        <p:spPr>
          <a:xfrm>
            <a:off x="7816876" y="1183018"/>
            <a:ext cx="1712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Nu-2000 Ver2.0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3DF8A59-9D16-09DA-1C13-1CCCDA1E75E4}"/>
              </a:ext>
            </a:extLst>
          </p:cNvPr>
          <p:cNvSpPr txBox="1"/>
          <p:nvPr/>
        </p:nvSpPr>
        <p:spPr>
          <a:xfrm>
            <a:off x="2217374" y="1183018"/>
            <a:ext cx="1712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Nu-2000 Ver1.0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9D5A481-50FA-36F8-F9D9-BFE7F60FAC6A}"/>
              </a:ext>
            </a:extLst>
          </p:cNvPr>
          <p:cNvSpPr txBox="1"/>
          <p:nvPr/>
        </p:nvSpPr>
        <p:spPr>
          <a:xfrm>
            <a:off x="1179992" y="612434"/>
            <a:ext cx="401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Increasing the display size from 7’’ to 10.1’’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444CFCD-1473-E11D-AF38-4E83AA11D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588" y="1756632"/>
            <a:ext cx="2640000" cy="15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9283AC3D-B959-7AC6-AA6C-9216D7909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1588" y="3495936"/>
            <a:ext cx="2640000" cy="15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C41F3189-7B7B-258A-4DAE-5BF5B790D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047" y="1756632"/>
            <a:ext cx="2703360" cy="15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D2DA7EE2-1C06-3A34-9B50-1F8E923C9E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5332" y="3495936"/>
            <a:ext cx="2703360" cy="158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7073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A71E58E-A89D-458B-A22D-64E52927FEC2}"/>
              </a:ext>
            </a:extLst>
          </p:cNvPr>
          <p:cNvSpPr txBox="1"/>
          <p:nvPr/>
        </p:nvSpPr>
        <p:spPr>
          <a:xfrm>
            <a:off x="1021732" y="212324"/>
            <a:ext cx="251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Details - function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CA3CF1-28AB-45FE-BD2D-AC49FC33443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E4D7DB-C370-1115-5847-82859381A65E}"/>
              </a:ext>
            </a:extLst>
          </p:cNvPr>
          <p:cNvSpPr txBox="1"/>
          <p:nvPr/>
        </p:nvSpPr>
        <p:spPr>
          <a:xfrm>
            <a:off x="1179992" y="612434"/>
            <a:ext cx="6499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QCW mode &amp; Auto-calibration for light sources (only advanced mode) </a:t>
            </a:r>
          </a:p>
        </p:txBody>
      </p:sp>
      <p:graphicFrame>
        <p:nvGraphicFramePr>
          <p:cNvPr id="114" name="표 3">
            <a:extLst>
              <a:ext uri="{FF2B5EF4-FFF2-40B4-BE49-F238E27FC236}">
                <a16:creationId xmlns:a16="http://schemas.microsoft.com/office/drawing/2014/main" id="{D50B154A-4B77-6FC4-FD70-C87B6F76E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415141"/>
              </p:ext>
            </p:extLst>
          </p:nvPr>
        </p:nvGraphicFramePr>
        <p:xfrm>
          <a:off x="1978321" y="4312772"/>
          <a:ext cx="8235358" cy="18803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58">
                  <a:extLst>
                    <a:ext uri="{9D8B030D-6E8A-4147-A177-3AD203B41FA5}">
                      <a16:colId xmlns:a16="http://schemas.microsoft.com/office/drawing/2014/main" val="3832618498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1121397984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3604761125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2123497770"/>
                    </a:ext>
                  </a:extLst>
                </a:gridCol>
              </a:tblGrid>
              <a:tr h="32400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marL="132909" marR="132909" marT="66454" marB="66454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Nu-2000 Ver1.0</a:t>
                      </a:r>
                      <a:endParaRPr lang="ko-KR" altLang="en-US" sz="1200" b="1" dirty="0"/>
                    </a:p>
                  </a:txBody>
                  <a:tcPr marL="81729" marR="81729" marT="40865" marB="4086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Nu-2000 Ver2.0 (QCW mode)</a:t>
                      </a:r>
                      <a:endParaRPr lang="ko-KR" altLang="en-US" sz="1200" b="1" dirty="0"/>
                    </a:p>
                  </a:txBody>
                  <a:tcPr marL="81729" marR="81729" marT="40865" marB="4086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81729" marR="81729" marT="40865" marB="4086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631960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marL="132909" marR="132909" marT="66454" marB="66454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81729" marR="81729" marT="40865" marB="4086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Standard</a:t>
                      </a:r>
                      <a:endParaRPr lang="ko-KR" altLang="en-US" sz="1200" b="1" dirty="0"/>
                    </a:p>
                  </a:txBody>
                  <a:tcPr marL="81729" marR="81729" marT="40865" marB="4086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Advanced</a:t>
                      </a:r>
                      <a:endParaRPr lang="ko-KR" altLang="en-US" sz="1200" b="1" dirty="0"/>
                    </a:p>
                  </a:txBody>
                  <a:tcPr marL="81729" marR="81729" marT="40865" marB="4086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760495"/>
                  </a:ext>
                </a:extLst>
              </a:tr>
              <a:tr h="422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Life-time</a:t>
                      </a:r>
                      <a:endParaRPr lang="ko-KR" altLang="en-US" sz="1050" b="1" dirty="0"/>
                    </a:p>
                  </a:txBody>
                  <a:tcPr marL="81729" marR="81729" marT="40865" marB="4086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8,000H</a:t>
                      </a:r>
                      <a:endParaRPr lang="ko-KR" altLang="ko-KR" sz="12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729" marR="81729" marT="40865" marB="4086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40,000H</a:t>
                      </a:r>
                      <a:endParaRPr lang="ko-KR" altLang="ko-KR" sz="12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729" marR="81729" marT="40865" marB="4086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50,000H</a:t>
                      </a:r>
                      <a:endParaRPr lang="ko-KR" altLang="ko-KR" sz="12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729" marR="81729" marT="40865" marB="40865" anchor="ctr"/>
                </a:tc>
                <a:extLst>
                  <a:ext uri="{0D108BD9-81ED-4DB2-BD59-A6C34878D82A}">
                    <a16:rowId xmlns:a16="http://schemas.microsoft.com/office/drawing/2014/main" val="1788191816"/>
                  </a:ext>
                </a:extLst>
              </a:tr>
              <a:tr h="422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Recommended</a:t>
                      </a:r>
                    </a:p>
                    <a:p>
                      <a:pPr algn="ctr" latinLnBrk="1"/>
                      <a:r>
                        <a:rPr lang="en-US" altLang="ko-KR" sz="1000" b="1" dirty="0"/>
                        <a:t>replacement LED</a:t>
                      </a:r>
                    </a:p>
                  </a:txBody>
                  <a:tcPr marL="81729" marR="81729" marT="40865" marB="4086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7,000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endParaRPr lang="ko-KR" altLang="ko-KR" sz="12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729" marR="81729" marT="40865" marB="4086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27,000H</a:t>
                      </a:r>
                      <a:endParaRPr lang="ko-KR" altLang="ko-KR" sz="12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729" marR="81729" marT="40865" marB="4086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47,000</a:t>
                      </a:r>
                      <a:r>
                        <a:rPr lang="en-US" altLang="ko-KR" sz="1200" b="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endParaRPr lang="ko-KR" altLang="en-US" sz="1200" b="0" dirty="0"/>
                    </a:p>
                  </a:txBody>
                  <a:tcPr marL="81729" marR="81729" marT="40865" marB="40865" anchor="ctr"/>
                </a:tc>
                <a:extLst>
                  <a:ext uri="{0D108BD9-81ED-4DB2-BD59-A6C34878D82A}">
                    <a16:rowId xmlns:a16="http://schemas.microsoft.com/office/drawing/2014/main" val="3567937302"/>
                  </a:ext>
                </a:extLst>
              </a:tr>
              <a:tr h="386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Range of high accuracy</a:t>
                      </a:r>
                    </a:p>
                  </a:txBody>
                  <a:tcPr marL="81729" marR="81729" marT="40865" marB="4086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4,500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endParaRPr lang="ko-KR" altLang="ko-KR" sz="12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729" marR="81729" marT="40865" marB="4086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18,000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endParaRPr lang="ko-KR" altLang="ko-KR" sz="12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729" marR="81729" marT="40865" marB="4086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45,000</a:t>
                      </a:r>
                      <a:r>
                        <a:rPr lang="en-US" altLang="ko-KR" sz="1200" b="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endParaRPr lang="ko-KR" altLang="en-US" sz="1200" b="0" dirty="0"/>
                    </a:p>
                  </a:txBody>
                  <a:tcPr marL="81729" marR="81729" marT="40865" marB="40865" anchor="ctr"/>
                </a:tc>
                <a:extLst>
                  <a:ext uri="{0D108BD9-81ED-4DB2-BD59-A6C34878D82A}">
                    <a16:rowId xmlns:a16="http://schemas.microsoft.com/office/drawing/2014/main" val="137745817"/>
                  </a:ext>
                </a:extLst>
              </a:tr>
            </a:tbl>
          </a:graphicData>
        </a:graphic>
      </p:graphicFrame>
      <p:sp>
        <p:nvSpPr>
          <p:cNvPr id="145" name="TextBox 144">
            <a:extLst>
              <a:ext uri="{FF2B5EF4-FFF2-40B4-BE49-F238E27FC236}">
                <a16:creationId xmlns:a16="http://schemas.microsoft.com/office/drawing/2014/main" id="{F77DF9D0-124C-2C00-8989-20EDF566AA48}"/>
              </a:ext>
            </a:extLst>
          </p:cNvPr>
          <p:cNvSpPr txBox="1"/>
          <p:nvPr/>
        </p:nvSpPr>
        <p:spPr>
          <a:xfrm>
            <a:off x="1931415" y="6193109"/>
            <a:ext cx="61245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rgbClr val="FF0000"/>
                </a:solidFill>
              </a:rPr>
              <a:t>※ The lifetime can vary depending on the user's equipment usage methods.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52ABFC-F875-08F2-C389-E3816E4A2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35" y="1128786"/>
            <a:ext cx="10720649" cy="2977958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7D127DA3-3116-9CB9-C4C2-0C27F32FED98}"/>
              </a:ext>
            </a:extLst>
          </p:cNvPr>
          <p:cNvSpPr txBox="1"/>
          <p:nvPr/>
        </p:nvSpPr>
        <p:spPr>
          <a:xfrm>
            <a:off x="3328768" y="1037465"/>
            <a:ext cx="238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Nu-2000 Ver1.0</a:t>
            </a:r>
          </a:p>
          <a:p>
            <a:pPr algn="ctr"/>
            <a:r>
              <a:rPr lang="en-US" altLang="ko-KR" sz="1200" b="1" dirty="0"/>
              <a:t>UV LED life-time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11935-0E94-9486-B74E-A3686624ECB5}"/>
              </a:ext>
            </a:extLst>
          </p:cNvPr>
          <p:cNvSpPr txBox="1"/>
          <p:nvPr/>
        </p:nvSpPr>
        <p:spPr>
          <a:xfrm>
            <a:off x="7679788" y="1037465"/>
            <a:ext cx="238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Nu-2000 Ver2.0</a:t>
            </a:r>
          </a:p>
          <a:p>
            <a:pPr algn="ctr"/>
            <a:r>
              <a:rPr lang="en-US" altLang="ko-KR" sz="1200" b="1" dirty="0"/>
              <a:t>UV LED life-time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8AC9D-63D6-0B17-ABBB-8CF9B8FDA5AD}"/>
              </a:ext>
            </a:extLst>
          </p:cNvPr>
          <p:cNvSpPr txBox="1"/>
          <p:nvPr/>
        </p:nvSpPr>
        <p:spPr>
          <a:xfrm>
            <a:off x="9491732" y="1953331"/>
            <a:ext cx="17588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B050"/>
                </a:solidFill>
              </a:rPr>
              <a:t>Auto-</a:t>
            </a:r>
            <a:r>
              <a:rPr lang="en-US" altLang="ko-KR" sz="1000" b="1" dirty="0" err="1">
                <a:solidFill>
                  <a:srgbClr val="00B050"/>
                </a:solidFill>
              </a:rPr>
              <a:t>calibraion</a:t>
            </a:r>
            <a:r>
              <a:rPr lang="en-US" altLang="ko-KR" sz="1000" b="1" dirty="0">
                <a:solidFill>
                  <a:srgbClr val="00B050"/>
                </a:solidFill>
              </a:rPr>
              <a:t> applied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BBD08-C8B9-5F16-589A-5B8E30952B94}"/>
              </a:ext>
            </a:extLst>
          </p:cNvPr>
          <p:cNvSpPr txBox="1"/>
          <p:nvPr/>
        </p:nvSpPr>
        <p:spPr>
          <a:xfrm>
            <a:off x="7436730" y="1590451"/>
            <a:ext cx="19206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B0F0"/>
                </a:solidFill>
              </a:rPr>
              <a:t>Auto-</a:t>
            </a:r>
            <a:r>
              <a:rPr lang="en-US" altLang="ko-KR" sz="1000" b="1" dirty="0" err="1">
                <a:solidFill>
                  <a:srgbClr val="00B0F0"/>
                </a:solidFill>
              </a:rPr>
              <a:t>calibraion</a:t>
            </a:r>
            <a:r>
              <a:rPr lang="en-US" altLang="ko-KR" sz="1000" b="1" dirty="0">
                <a:solidFill>
                  <a:srgbClr val="00B0F0"/>
                </a:solidFill>
              </a:rPr>
              <a:t> not applied</a:t>
            </a:r>
          </a:p>
        </p:txBody>
      </p:sp>
    </p:spTree>
    <p:extLst>
      <p:ext uri="{BB962C8B-B14F-4D97-AF65-F5344CB8AC3E}">
        <p14:creationId xmlns:p14="http://schemas.microsoft.com/office/powerpoint/2010/main" val="2088101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A71E58E-A89D-458B-A22D-64E52927FEC2}"/>
              </a:ext>
            </a:extLst>
          </p:cNvPr>
          <p:cNvSpPr txBox="1"/>
          <p:nvPr/>
        </p:nvSpPr>
        <p:spPr>
          <a:xfrm>
            <a:off x="1021732" y="212324"/>
            <a:ext cx="251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Details - function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CA3CF1-28AB-45FE-BD2D-AC49FC33443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E4D7DB-C370-1115-5847-82859381A65E}"/>
              </a:ext>
            </a:extLst>
          </p:cNvPr>
          <p:cNvSpPr txBox="1"/>
          <p:nvPr/>
        </p:nvSpPr>
        <p:spPr>
          <a:xfrm>
            <a:off x="1179992" y="612434"/>
            <a:ext cx="6142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Update LED status function after LED replacement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031D7A-F872-E347-6630-985117EEF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67" y="1533011"/>
            <a:ext cx="43008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870D4B-1BF5-DBFB-2FF2-95160AD01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932" y="1533011"/>
            <a:ext cx="43008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90F21D-955D-EF6C-856E-1CF202BC33C4}"/>
              </a:ext>
            </a:extLst>
          </p:cNvPr>
          <p:cNvSpPr txBox="1"/>
          <p:nvPr/>
        </p:nvSpPr>
        <p:spPr>
          <a:xfrm>
            <a:off x="1498267" y="4460072"/>
            <a:ext cx="9195465" cy="1903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8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Functions activated after LED replacement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8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Updating the initial light output value of the LED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The efficiency of the LED is determined based on the initial light output value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ln w="0"/>
                <a:solidFill>
                  <a:srgbClr val="FF0000"/>
                </a:solidFill>
                <a:latin typeface="+mn-ea"/>
              </a:rPr>
              <a:t>  </a:t>
            </a:r>
            <a:r>
              <a:rPr lang="en-US" altLang="ko-KR" sz="1200" b="1" dirty="0">
                <a:ln w="0"/>
                <a:solidFill>
                  <a:srgbClr val="FF0000"/>
                </a:solidFill>
                <a:latin typeface="+mn-ea"/>
              </a:rPr>
              <a:t>※ When the function is executed, the efficiency of the LED will be reset to 100%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b="1" dirty="0">
                <a:ln w="0"/>
                <a:solidFill>
                  <a:srgbClr val="FF0000"/>
                </a:solidFill>
                <a:latin typeface="+mn-ea"/>
              </a:rPr>
              <a:t>  ※ Never use this function if the LED has not been replaced.</a:t>
            </a:r>
          </a:p>
        </p:txBody>
      </p:sp>
    </p:spTree>
    <p:extLst>
      <p:ext uri="{BB962C8B-B14F-4D97-AF65-F5344CB8AC3E}">
        <p14:creationId xmlns:p14="http://schemas.microsoft.com/office/powerpoint/2010/main" val="358571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A3188FD-6E14-A043-75A5-A950AD14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932" y="1869067"/>
            <a:ext cx="43008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71E58E-A89D-458B-A22D-64E52927FEC2}"/>
              </a:ext>
            </a:extLst>
          </p:cNvPr>
          <p:cNvSpPr txBox="1"/>
          <p:nvPr/>
        </p:nvSpPr>
        <p:spPr>
          <a:xfrm>
            <a:off x="1021732" y="212324"/>
            <a:ext cx="251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Details - design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CA3CF1-28AB-45FE-BD2D-AC49FC33443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4E39D20-39C8-F89B-83D4-B4935AF9D568}"/>
              </a:ext>
            </a:extLst>
          </p:cNvPr>
          <p:cNvSpPr txBox="1"/>
          <p:nvPr/>
        </p:nvSpPr>
        <p:spPr>
          <a:xfrm>
            <a:off x="1179992" y="612434"/>
            <a:ext cx="401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Enhanced auto-validation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6B6C3-6951-2E0D-590B-AA742CB52D7F}"/>
              </a:ext>
            </a:extLst>
          </p:cNvPr>
          <p:cNvSpPr txBox="1"/>
          <p:nvPr/>
        </p:nvSpPr>
        <p:spPr>
          <a:xfrm>
            <a:off x="2537615" y="1474774"/>
            <a:ext cx="2387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Nu-2000 Ver1.0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312125-6122-8334-2328-8F175ADA33A9}"/>
              </a:ext>
            </a:extLst>
          </p:cNvPr>
          <p:cNvSpPr txBox="1"/>
          <p:nvPr/>
        </p:nvSpPr>
        <p:spPr>
          <a:xfrm>
            <a:off x="7266787" y="1474774"/>
            <a:ext cx="2387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Nu-2000 Ver2.0</a:t>
            </a: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04A79E-5903-A550-AA35-2AF74391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727" y="1880809"/>
            <a:ext cx="4200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473D17F-1249-AC73-7CFE-3897F8A4D3F2}"/>
              </a:ext>
            </a:extLst>
          </p:cNvPr>
          <p:cNvSpPr/>
          <p:nvPr/>
        </p:nvSpPr>
        <p:spPr>
          <a:xfrm flipV="1">
            <a:off x="5785249" y="2858557"/>
            <a:ext cx="518160" cy="5410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CFEA41-346F-C5FB-6119-45B2D06E2078}"/>
              </a:ext>
            </a:extLst>
          </p:cNvPr>
          <p:cNvSpPr txBox="1"/>
          <p:nvPr/>
        </p:nvSpPr>
        <p:spPr>
          <a:xfrm>
            <a:off x="1498267" y="4955372"/>
            <a:ext cx="9195465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8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More detailed auto-validation process</a:t>
            </a:r>
            <a:endParaRPr lang="en-US" altLang="ko-KR" sz="1200" b="1" dirty="0">
              <a:ln w="0"/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8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LED light source validation has been added</a:t>
            </a:r>
          </a:p>
        </p:txBody>
      </p:sp>
    </p:spTree>
    <p:extLst>
      <p:ext uri="{BB962C8B-B14F-4D97-AF65-F5344CB8AC3E}">
        <p14:creationId xmlns:p14="http://schemas.microsoft.com/office/powerpoint/2010/main" val="1879428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A71E58E-A89D-458B-A22D-64E52927FEC2}"/>
              </a:ext>
            </a:extLst>
          </p:cNvPr>
          <p:cNvSpPr txBox="1"/>
          <p:nvPr/>
        </p:nvSpPr>
        <p:spPr>
          <a:xfrm>
            <a:off x="1021732" y="212324"/>
            <a:ext cx="251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Details - function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CA3CF1-28AB-45FE-BD2D-AC49FC334435}"/>
              </a:ext>
            </a:extLst>
          </p:cNvPr>
          <p:cNvCxnSpPr>
            <a:cxnSpLocks/>
          </p:cNvCxnSpPr>
          <p:nvPr/>
        </p:nvCxnSpPr>
        <p:spPr>
          <a:xfrm>
            <a:off x="1116161" y="203389"/>
            <a:ext cx="815254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E4D7DB-C370-1115-5847-82859381A65E}"/>
              </a:ext>
            </a:extLst>
          </p:cNvPr>
          <p:cNvSpPr txBox="1"/>
          <p:nvPr/>
        </p:nvSpPr>
        <p:spPr>
          <a:xfrm>
            <a:off x="1179992" y="612434"/>
            <a:ext cx="3538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Enhanced temperature management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6EF810-4164-87AF-5D21-81A8EECBF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522" y="1582999"/>
            <a:ext cx="4008444" cy="33319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CD6C67-E3A8-D0B6-CECD-641072C62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034" y="1594287"/>
            <a:ext cx="3915351" cy="332391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BDA4874-4BD0-AC06-C0BB-9EB6F27E5192}"/>
              </a:ext>
            </a:extLst>
          </p:cNvPr>
          <p:cNvSpPr/>
          <p:nvPr/>
        </p:nvSpPr>
        <p:spPr>
          <a:xfrm>
            <a:off x="9486900" y="1684020"/>
            <a:ext cx="615411" cy="61541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C492252-8D98-1B03-5BDB-CB1F347374D3}"/>
              </a:ext>
            </a:extLst>
          </p:cNvPr>
          <p:cNvSpPr/>
          <p:nvPr/>
        </p:nvSpPr>
        <p:spPr>
          <a:xfrm>
            <a:off x="9486900" y="2567940"/>
            <a:ext cx="615411" cy="61541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6D9BE8-61A8-BB49-59AA-ECB6BDF79367}"/>
              </a:ext>
            </a:extLst>
          </p:cNvPr>
          <p:cNvSpPr txBox="1"/>
          <p:nvPr/>
        </p:nvSpPr>
        <p:spPr>
          <a:xfrm>
            <a:off x="2664909" y="1207968"/>
            <a:ext cx="2387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Nu-2000 Ver1.0</a:t>
            </a:r>
            <a:endParaRPr lang="ko-KR" alt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942C34-B661-A02E-6CD6-89594FB554AC}"/>
              </a:ext>
            </a:extLst>
          </p:cNvPr>
          <p:cNvSpPr txBox="1"/>
          <p:nvPr/>
        </p:nvSpPr>
        <p:spPr>
          <a:xfrm>
            <a:off x="7099300" y="1207968"/>
            <a:ext cx="2387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Nu-2000 Ver2.0</a:t>
            </a:r>
            <a:endParaRPr lang="ko-KR" altLang="en-US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400120-5EB4-539C-BE08-783287762B0F}"/>
              </a:ext>
            </a:extLst>
          </p:cNvPr>
          <p:cNvSpPr txBox="1"/>
          <p:nvPr/>
        </p:nvSpPr>
        <p:spPr>
          <a:xfrm>
            <a:off x="1267125" y="5236715"/>
            <a:ext cx="10030793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8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Two air spray nozzles have been added to rapidly cool down the heat sink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800" b="1" dirty="0">
                <a:ln w="0"/>
                <a:solidFill>
                  <a:schemeClr val="bg2">
                    <a:lumMod val="50000"/>
                  </a:schemeClr>
                </a:solidFill>
                <a:latin typeface="+mn-ea"/>
              </a:rPr>
              <a:t>Enhanced temperature management offer greater precision and faster response times.</a:t>
            </a:r>
          </a:p>
        </p:txBody>
      </p:sp>
    </p:spTree>
    <p:extLst>
      <p:ext uri="{BB962C8B-B14F-4D97-AF65-F5344CB8AC3E}">
        <p14:creationId xmlns:p14="http://schemas.microsoft.com/office/powerpoint/2010/main" val="881412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20385</TotalTime>
  <Words>465</Words>
  <Application>Microsoft Office PowerPoint</Application>
  <PresentationFormat>와이드스크린</PresentationFormat>
  <Paragraphs>126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인희</dc:creator>
  <cp:lastModifiedBy>조 락현</cp:lastModifiedBy>
  <cp:revision>115</cp:revision>
  <dcterms:created xsi:type="dcterms:W3CDTF">2020-09-16T23:58:04Z</dcterms:created>
  <dcterms:modified xsi:type="dcterms:W3CDTF">2023-06-07T00:56:54Z</dcterms:modified>
</cp:coreProperties>
</file>